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81" r:id="rId1"/>
  </p:sldMasterIdLst>
  <p:notesMasterIdLst>
    <p:notesMasterId r:id="rId17"/>
  </p:notesMasterIdLst>
  <p:handoutMasterIdLst>
    <p:handoutMasterId r:id="rId18"/>
  </p:handoutMasterIdLst>
  <p:sldIdLst>
    <p:sldId id="461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83" r:id="rId15"/>
    <p:sldId id="427" r:id="rId16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  <a:srgbClr val="FEFFFE"/>
    <a:srgbClr val="FFFEFE"/>
    <a:srgbClr val="FFFFFE"/>
    <a:srgbClr val="FFFEFF"/>
    <a:srgbClr val="FEFFFF"/>
    <a:srgbClr val="9E3039"/>
    <a:srgbClr val="614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4232" autoAdjust="0"/>
    <p:restoredTop sz="70672" autoAdjust="0"/>
  </p:normalViewPr>
  <p:slideViewPr>
    <p:cSldViewPr snapToGrid="0">
      <p:cViewPr>
        <p:scale>
          <a:sx n="80" d="100"/>
          <a:sy n="80" d="100"/>
        </p:scale>
        <p:origin x="-1554" y="-288"/>
      </p:cViewPr>
      <p:guideLst>
        <p:guide orient="horz" pos="868"/>
        <p:guide orient="horz" pos="3999"/>
        <p:guide orient="horz" pos="2111"/>
        <p:guide orient="horz" pos="1106"/>
        <p:guide orient="horz" pos="539"/>
        <p:guide orient="horz" pos="2681"/>
        <p:guide orient="horz" pos="467"/>
        <p:guide orient="horz" pos="721"/>
        <p:guide pos="753"/>
        <p:guide pos="3137"/>
        <p:guide pos="220"/>
        <p:guide pos="5539"/>
        <p:guide pos="2880"/>
        <p:guide pos="4925"/>
      </p:guideLst>
    </p:cSldViewPr>
  </p:slideViewPr>
  <p:outlineViewPr>
    <p:cViewPr>
      <p:scale>
        <a:sx n="33" d="100"/>
        <a:sy n="33" d="100"/>
      </p:scale>
      <p:origin x="0" y="11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65813" y="8874125"/>
            <a:ext cx="6746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/>
                <a:ea typeface="黑体"/>
              </a:defRPr>
            </a:lvl1pPr>
          </a:lstStyle>
          <a:p>
            <a:pPr>
              <a:defRPr/>
            </a:pPr>
            <a:fld id="{CD361E9F-824A-4133-B1EE-67AF0FBB0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0419" name="Text Box 15"/>
          <p:cNvSpPr txBox="1">
            <a:spLocks noChangeArrowheads="1"/>
          </p:cNvSpPr>
          <p:nvPr/>
        </p:nvSpPr>
        <p:spPr bwMode="auto">
          <a:xfrm>
            <a:off x="546100" y="8986838"/>
            <a:ext cx="2058988" cy="153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zh-CN" altLang="zh-CN" sz="1000">
                <a:solidFill>
                  <a:schemeClr val="bg2"/>
                </a:solidFill>
                <a:ea typeface="黑体" pitchFamily="49" charset="-122"/>
                <a:cs typeface="Arial" pitchFamily="34" charset="0"/>
              </a:rPr>
              <a:t>© 2011 NetApp</a:t>
            </a:r>
            <a:r>
              <a:rPr lang="zh-CN" sz="1000">
                <a:solidFill>
                  <a:schemeClr val="bg2"/>
                </a:solidFill>
                <a:ea typeface="黑体" pitchFamily="49" charset="-122"/>
                <a:cs typeface="Arial" pitchFamily="34" charset="0"/>
              </a:rPr>
              <a:t>。  保留所有权利。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805113" y="8943975"/>
            <a:ext cx="3038475" cy="244475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ctr">
              <a:defRPr sz="1000">
                <a:solidFill>
                  <a:schemeClr val="bg2"/>
                </a:solidFill>
                <a:latin typeface="Arial"/>
                <a:ea typeface="黑体"/>
                <a:cs typeface="+mn-cs"/>
              </a:defRPr>
            </a:lvl1pPr>
          </a:lstStyle>
          <a:p>
            <a:pPr>
              <a:defRPr/>
            </a:pPr>
            <a:r>
              <a:rPr lang="en-US"/>
              <a:t>NetApp Confidential -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781258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309563"/>
            <a:ext cx="4492625" cy="3370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3363" y="3873500"/>
            <a:ext cx="65436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en-US" altLang="zh-CN" noProof="0" dirty="0" smtClean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7263" y="8955088"/>
            <a:ext cx="854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/>
                <a:ea typeface="黑体"/>
              </a:defRPr>
            </a:lvl1pPr>
          </a:lstStyle>
          <a:p>
            <a:pPr>
              <a:defRPr/>
            </a:pPr>
            <a:fld id="{ACC7AC89-015A-4933-BCC9-2E042A6D85CB}" type="slidenum">
              <a:rPr lang="en-US" altLang="zh-CN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5845" name="Text Box 20"/>
          <p:cNvSpPr txBox="1">
            <a:spLocks noChangeArrowheads="1"/>
          </p:cNvSpPr>
          <p:nvPr/>
        </p:nvSpPr>
        <p:spPr bwMode="hidden">
          <a:xfrm>
            <a:off x="468313" y="8986838"/>
            <a:ext cx="1933575" cy="153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altLang="zh-CN" sz="1000">
                <a:solidFill>
                  <a:srgbClr val="808080"/>
                </a:solidFill>
                <a:ea typeface="黑体" pitchFamily="49" charset="-122"/>
                <a:cs typeface="Arial" pitchFamily="34" charset="0"/>
              </a:rPr>
              <a:t>© 2011 NetApp</a:t>
            </a:r>
            <a:r>
              <a:rPr lang="zh-CN" altLang="en-US" sz="1000">
                <a:solidFill>
                  <a:srgbClr val="808080"/>
                </a:solidFill>
                <a:ea typeface="黑体" pitchFamily="49" charset="-122"/>
                <a:cs typeface="Arial" pitchFamily="34" charset="0"/>
              </a:rPr>
              <a:t>。保留所有权利。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67025" y="8883650"/>
            <a:ext cx="3417888" cy="30321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ctr">
              <a:defRPr sz="1000">
                <a:solidFill>
                  <a:schemeClr val="bg2"/>
                </a:solidFill>
                <a:latin typeface="Arial"/>
                <a:ea typeface="黑体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NetApp Confidential - For Internal Use Only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336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1682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349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5175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685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</a:rPr>
              <a:t>As a sales professional it is our job to find and understands our customers challenges and needs. </a:t>
            </a:r>
          </a:p>
          <a:p>
            <a:r>
              <a:rPr lang="en-US" altLang="ko-KR" b="1" dirty="0" smtClean="0">
                <a:latin typeface="Arial" pitchFamily="34" charset="0"/>
              </a:rPr>
              <a:t> </a:t>
            </a:r>
            <a:endParaRPr lang="en-US" altLang="ko-KR" dirty="0" smtClean="0">
              <a:latin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</a:rPr>
              <a:t>Today there are Profound changes underway in technology and delivery models  driving our customers to rethink their approach to IT.</a:t>
            </a:r>
          </a:p>
          <a:p>
            <a:endParaRPr lang="en-US" altLang="ko-KR" dirty="0" smtClean="0">
              <a:latin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</a:rPr>
              <a:t>Covering this topic in more detail,  it is my pleasure to introduce our first presenter and special guest, </a:t>
            </a:r>
            <a:r>
              <a:rPr lang="en-US" altLang="ko-KR" dirty="0" err="1" smtClean="0">
                <a:latin typeface="Arial" pitchFamily="34" charset="0"/>
              </a:rPr>
              <a:t>NetApp</a:t>
            </a:r>
            <a:r>
              <a:rPr lang="en-US" altLang="en-US" dirty="0" err="1" smtClean="0">
                <a:latin typeface="Arial" pitchFamily="34" charset="0"/>
              </a:rPr>
              <a:t>’</a:t>
            </a:r>
            <a:r>
              <a:rPr lang="en-US" altLang="ko-KR" dirty="0" err="1" smtClean="0">
                <a:latin typeface="Arial" pitchFamily="34" charset="0"/>
              </a:rPr>
              <a:t>s</a:t>
            </a:r>
            <a:r>
              <a:rPr lang="en-US" altLang="ko-KR" dirty="0" smtClean="0">
                <a:latin typeface="Arial" pitchFamily="34" charset="0"/>
              </a:rPr>
              <a:t> CTO, </a:t>
            </a:r>
            <a:r>
              <a:rPr lang="en-US" altLang="ko-KR" dirty="0" err="1" smtClean="0">
                <a:latin typeface="Arial" pitchFamily="34" charset="0"/>
              </a:rPr>
              <a:t>JayKidd</a:t>
            </a:r>
            <a:endParaRPr lang="en-US" altLang="ko-KR" dirty="0" smtClean="0">
              <a:latin typeface="Arial" pitchFamily="34" charset="0"/>
            </a:endParaRPr>
          </a:p>
          <a:p>
            <a:endParaRPr lang="zh-CN" altLang="en-US" dirty="0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0FF59-32B4-438D-9B1B-D7504E72DF58}" type="slidenum">
              <a:rPr lang="en-US" altLang="zh-CN" smtClean="0">
                <a:solidFill>
                  <a:srgbClr val="808080"/>
                </a:solidFill>
                <a:latin typeface="Arial" pitchFamily="34" charset="0"/>
                <a:ea typeface="黑体" pitchFamily="49" charset="-122"/>
              </a:rPr>
              <a:pPr/>
              <a:t>1</a:t>
            </a:fld>
            <a:endParaRPr lang="en-US" altLang="zh-CN" smtClean="0"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82DF6A2-9B7E-4487-B947-A65B7644BAB4}" type="slidenum">
              <a:rPr lang="en-US" altLang="zh-CN" smtClean="0">
                <a:solidFill>
                  <a:srgbClr val="EEECE1"/>
                </a:solidFill>
                <a:latin typeface="Arial" pitchFamily="34" charset="0"/>
                <a:ea typeface="黑体" pitchFamily="49" charset="-122"/>
              </a:rPr>
              <a:pPr eaLnBrk="0" hangingPunct="0"/>
              <a:t>10</a:t>
            </a:fld>
            <a:endParaRPr lang="en-US" altLang="zh-CN" smtClean="0">
              <a:solidFill>
                <a:srgbClr val="EEECE1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z="800" smtClean="0">
              <a:latin typeface="Arial" pitchFamily="34" charset="0"/>
              <a:ea typeface="黑体" pitchFamily="49" charset="-122"/>
            </a:endParaRPr>
          </a:p>
          <a:p>
            <a:endParaRPr lang="zh-CN" altLang="en-US" sz="800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8E639A9-BDEA-4B4A-936E-F8F133649BFC}" type="slidenum">
              <a:rPr lang="en-US" altLang="zh-CN" smtClean="0">
                <a:solidFill>
                  <a:srgbClr val="EEECE1"/>
                </a:solidFill>
                <a:latin typeface="Arial" pitchFamily="34" charset="0"/>
                <a:ea typeface="黑体" pitchFamily="49" charset="-122"/>
              </a:rPr>
              <a:pPr eaLnBrk="0" hangingPunct="0"/>
              <a:t>11</a:t>
            </a:fld>
            <a:endParaRPr lang="en-US" altLang="zh-CN" smtClean="0">
              <a:solidFill>
                <a:srgbClr val="EEECE1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FD41ACA-C5E1-498B-B67A-462CF6069FD5}" type="slidenum">
              <a:rPr lang="en-US" altLang="zh-CN" smtClean="0">
                <a:solidFill>
                  <a:srgbClr val="EEECE1"/>
                </a:solidFill>
                <a:latin typeface="Arial" pitchFamily="34" charset="0"/>
                <a:ea typeface="黑体" pitchFamily="49" charset="-122"/>
              </a:rPr>
              <a:pPr eaLnBrk="0" hangingPunct="0"/>
              <a:t>12</a:t>
            </a:fld>
            <a:endParaRPr lang="en-US" altLang="zh-CN" smtClean="0">
              <a:solidFill>
                <a:srgbClr val="EEECE1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9787" cy="34861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/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8D96C-EB81-46A1-9219-838CAA3243C8}" type="slidenum">
              <a:rPr lang="en-US" altLang="zh-CN" smtClean="0">
                <a:solidFill>
                  <a:srgbClr val="808080"/>
                </a:solidFill>
                <a:latin typeface="Arial" pitchFamily="34" charset="0"/>
                <a:ea typeface="黑体" pitchFamily="49" charset="-122"/>
              </a:rPr>
              <a:pPr/>
              <a:t>13</a:t>
            </a:fld>
            <a:endParaRPr lang="en-US" altLang="zh-CN" smtClean="0"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Arial" pitchFamily="34" charset="0"/>
              </a:rPr>
              <a:t>As a sales professional it is our job to find and understands our customers challenges and needs. </a:t>
            </a:r>
          </a:p>
          <a:p>
            <a:r>
              <a:rPr lang="en-US" altLang="ko-KR" b="1" smtClean="0">
                <a:latin typeface="Arial" pitchFamily="34" charset="0"/>
              </a:rPr>
              <a:t> </a:t>
            </a:r>
            <a:endParaRPr lang="en-US" altLang="ko-KR" smtClean="0">
              <a:latin typeface="Arial" pitchFamily="34" charset="0"/>
            </a:endParaRPr>
          </a:p>
          <a:p>
            <a:r>
              <a:rPr lang="en-US" altLang="ko-KR" smtClean="0">
                <a:latin typeface="Arial" pitchFamily="34" charset="0"/>
              </a:rPr>
              <a:t>Today there are Profound changes underway in technology and delivery models  driving our customers to rethink their approach to IT.</a:t>
            </a:r>
          </a:p>
          <a:p>
            <a:endParaRPr lang="en-US" altLang="ko-KR" smtClean="0">
              <a:latin typeface="Arial" pitchFamily="34" charset="0"/>
            </a:endParaRPr>
          </a:p>
          <a:p>
            <a:r>
              <a:rPr lang="en-US" altLang="ko-KR" smtClean="0">
                <a:latin typeface="Arial" pitchFamily="34" charset="0"/>
              </a:rPr>
              <a:t>Covering this topic in more detail,  it is my pleasure to introduce our first presenter and special guest, NetApp</a:t>
            </a:r>
            <a:r>
              <a:rPr lang="en-US" altLang="en-US" smtClean="0">
                <a:latin typeface="Arial" pitchFamily="34" charset="0"/>
              </a:rPr>
              <a:t>’</a:t>
            </a:r>
            <a:r>
              <a:rPr lang="en-US" altLang="ko-KR" smtClean="0">
                <a:latin typeface="Arial" pitchFamily="34" charset="0"/>
              </a:rPr>
              <a:t>s CTO, JayKidd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858D0-338B-4A37-AFE5-119F3D0DE606}" type="slidenum">
              <a:rPr lang="en-US" altLang="ko-KR"/>
              <a:pPr/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82424B7-5061-4473-B766-59A082DD95E0}" type="slidenum">
              <a:rPr lang="en-US" altLang="zh-CN" smtClean="0">
                <a:solidFill>
                  <a:srgbClr val="808080"/>
                </a:solidFill>
                <a:latin typeface="Arial" pitchFamily="34" charset="0"/>
                <a:ea typeface="黑体" pitchFamily="49" charset="-122"/>
              </a:rPr>
              <a:pPr eaLnBrk="0" hangingPunct="0"/>
              <a:t>15</a:t>
            </a:fld>
            <a:endParaRPr lang="en-US" altLang="zh-CN" smtClean="0"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F0DBC-96B5-45EB-90D5-C5EABCA30CE1}" type="slidenum">
              <a:rPr lang="en-US" altLang="zh-CN" smtClean="0">
                <a:solidFill>
                  <a:srgbClr val="808080"/>
                </a:solidFill>
                <a:latin typeface="Arial" pitchFamily="34" charset="0"/>
                <a:ea typeface="黑体" pitchFamily="49" charset="-122"/>
              </a:rPr>
              <a:pPr/>
              <a:t>2</a:t>
            </a:fld>
            <a:endParaRPr lang="en-US" altLang="zh-CN" smtClean="0"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076D16B-6648-4C57-ADEC-381C07ACDA9C}" type="slidenum"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pPr eaLnBrk="0" hangingPunct="0"/>
              <a:t>3</a:t>
            </a:fld>
            <a:endParaRPr lang="en-US" altLang="zh-CN" smtClean="0">
              <a:solidFill>
                <a:srgbClr val="000000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47E152AE-9898-43DA-896A-113D1DB96A36}" type="slidenum">
              <a:rPr lang="en-US" altLang="zh-CN" smtClean="0">
                <a:solidFill>
                  <a:srgbClr val="EEECE1"/>
                </a:solidFill>
                <a:latin typeface="Arial" pitchFamily="34" charset="0"/>
                <a:ea typeface="黑体" pitchFamily="49" charset="-122"/>
              </a:rPr>
              <a:pPr eaLnBrk="0" hangingPunct="0"/>
              <a:t>4</a:t>
            </a:fld>
            <a:endParaRPr lang="en-US" altLang="zh-CN" smtClean="0">
              <a:solidFill>
                <a:srgbClr val="EEECE1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43B5B0F-967F-4FCF-8D84-171C13D8DD04}" type="slidenum">
              <a:rPr lang="en-US" altLang="zh-CN" smtClean="0">
                <a:solidFill>
                  <a:srgbClr val="EEECE1"/>
                </a:solidFill>
                <a:latin typeface="Arial" pitchFamily="34" charset="0"/>
                <a:ea typeface="黑体" pitchFamily="49" charset="-122"/>
              </a:rPr>
              <a:pPr eaLnBrk="0" hangingPunct="0"/>
              <a:t>5</a:t>
            </a:fld>
            <a:endParaRPr lang="en-US" altLang="zh-CN" smtClean="0">
              <a:solidFill>
                <a:srgbClr val="EEECE1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29180289-3FDC-425A-A646-88AF735AC4B4}" type="slidenum">
              <a:rPr lang="en-US" altLang="zh-CN" smtClean="0">
                <a:solidFill>
                  <a:srgbClr val="EEECE1"/>
                </a:solidFill>
                <a:latin typeface="Arial" pitchFamily="34" charset="0"/>
                <a:ea typeface="黑体" pitchFamily="49" charset="-122"/>
              </a:rPr>
              <a:pPr eaLnBrk="0" hangingPunct="0"/>
              <a:t>6</a:t>
            </a:fld>
            <a:endParaRPr lang="en-US" altLang="zh-CN" smtClean="0">
              <a:solidFill>
                <a:srgbClr val="EEECE1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3EBA5CF-51DA-4A08-B3CE-957F5C5E99C3}" type="slidenum">
              <a:rPr lang="en-US" altLang="zh-CN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pPr eaLnBrk="0" hangingPunct="0"/>
              <a:t>7</a:t>
            </a:fld>
            <a:endParaRPr lang="en-US" altLang="zh-CN" smtClean="0">
              <a:solidFill>
                <a:srgbClr val="000000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3DC88E6-E569-479C-AAFD-A20516B6E67D}" type="slidenum">
              <a:rPr lang="en-US" altLang="zh-CN" smtClean="0">
                <a:solidFill>
                  <a:srgbClr val="EEECE1"/>
                </a:solidFill>
                <a:latin typeface="Arial" pitchFamily="34" charset="0"/>
                <a:ea typeface="黑体" pitchFamily="49" charset="-122"/>
              </a:rPr>
              <a:pPr eaLnBrk="0" hangingPunct="0"/>
              <a:t>8</a:t>
            </a:fld>
            <a:endParaRPr lang="en-US" altLang="zh-CN" smtClean="0">
              <a:solidFill>
                <a:srgbClr val="EEECE1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z="800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28FD80E-528E-4C24-B41E-AB05160F2CD2}" type="slidenum">
              <a:rPr lang="en-US" altLang="zh-CN" smtClean="0">
                <a:solidFill>
                  <a:srgbClr val="EEECE1"/>
                </a:solidFill>
                <a:latin typeface="Arial" pitchFamily="34" charset="0"/>
                <a:ea typeface="黑体" pitchFamily="49" charset="-122"/>
              </a:rPr>
              <a:pPr eaLnBrk="0" hangingPunct="0"/>
              <a:t>9</a:t>
            </a:fld>
            <a:endParaRPr lang="en-US" altLang="zh-CN" smtClean="0">
              <a:solidFill>
                <a:srgbClr val="EEECE1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31788" y="317500"/>
            <a:ext cx="1055687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53300" y="427038"/>
            <a:ext cx="14351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49250" y="6542088"/>
            <a:ext cx="2232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349250" y="1746249"/>
            <a:ext cx="4118134" cy="1765301"/>
          </a:xfrm>
        </p:spPr>
        <p:txBody>
          <a:bodyPr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31F8-63EB-4A73-B884-7FD59140F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/>
                <a:ea typeface="黑体"/>
                <a:cs typeface="ＭＳ Ｐゴシック" charset="0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gray">
            <a:xfrm>
              <a:off x="377825" y="6195505"/>
              <a:ext cx="8418893" cy="60066"/>
            </a:xfrm>
            <a:custGeom>
              <a:avLst/>
              <a:gdLst>
                <a:gd name="T0" fmla="*/ 2147483647 w 3916"/>
                <a:gd name="T1" fmla="*/ 2147483647 h 28"/>
                <a:gd name="T2" fmla="*/ 2147483647 w 3916"/>
                <a:gd name="T3" fmla="*/ 2147483647 h 28"/>
                <a:gd name="T4" fmla="*/ 2147483647 w 3916"/>
                <a:gd name="T5" fmla="*/ 2147483647 h 28"/>
                <a:gd name="T6" fmla="*/ 2147483647 w 3916"/>
                <a:gd name="T7" fmla="*/ 2147483647 h 28"/>
                <a:gd name="T8" fmla="*/ 2147483647 w 3916"/>
                <a:gd name="T9" fmla="*/ 2147483647 h 28"/>
                <a:gd name="T10" fmla="*/ 2147483647 w 3916"/>
                <a:gd name="T11" fmla="*/ 2147483647 h 28"/>
                <a:gd name="T12" fmla="*/ 2147483647 w 3916"/>
                <a:gd name="T13" fmla="*/ 2147483647 h 28"/>
                <a:gd name="T14" fmla="*/ 2147483647 w 3916"/>
                <a:gd name="T15" fmla="*/ 2147483647 h 28"/>
                <a:gd name="T16" fmla="*/ 2147483647 w 3916"/>
                <a:gd name="T17" fmla="*/ 2147483647 h 28"/>
                <a:gd name="T18" fmla="*/ 2147483647 w 3916"/>
                <a:gd name="T19" fmla="*/ 2147483647 h 28"/>
                <a:gd name="T20" fmla="*/ 2147483647 w 3916"/>
                <a:gd name="T21" fmla="*/ 2147483647 h 28"/>
                <a:gd name="T22" fmla="*/ 2147483647 w 3916"/>
                <a:gd name="T23" fmla="*/ 2147483647 h 28"/>
                <a:gd name="T24" fmla="*/ 2147483647 w 3916"/>
                <a:gd name="T25" fmla="*/ 2147483647 h 28"/>
                <a:gd name="T26" fmla="*/ 2147483647 w 3916"/>
                <a:gd name="T27" fmla="*/ 2147483647 h 28"/>
                <a:gd name="T28" fmla="*/ 2147483647 w 3916"/>
                <a:gd name="T29" fmla="*/ 2147483647 h 28"/>
                <a:gd name="T30" fmla="*/ 2147483647 w 3916"/>
                <a:gd name="T31" fmla="*/ 2147483647 h 28"/>
                <a:gd name="T32" fmla="*/ 2147483647 w 3916"/>
                <a:gd name="T33" fmla="*/ 2147483647 h 28"/>
                <a:gd name="T34" fmla="*/ 2147483647 w 3916"/>
                <a:gd name="T35" fmla="*/ 2147483647 h 28"/>
                <a:gd name="T36" fmla="*/ 2147483647 w 3916"/>
                <a:gd name="T37" fmla="*/ 2147483647 h 28"/>
                <a:gd name="T38" fmla="*/ 2147483647 w 3916"/>
                <a:gd name="T39" fmla="*/ 2147483647 h 28"/>
                <a:gd name="T40" fmla="*/ 2147483647 w 3916"/>
                <a:gd name="T41" fmla="*/ 2147483647 h 28"/>
                <a:gd name="T42" fmla="*/ 2147483647 w 3916"/>
                <a:gd name="T43" fmla="*/ 2147483647 h 28"/>
                <a:gd name="T44" fmla="*/ 2147483647 w 3916"/>
                <a:gd name="T45" fmla="*/ 2147483647 h 28"/>
                <a:gd name="T46" fmla="*/ 2147483647 w 3916"/>
                <a:gd name="T47" fmla="*/ 2147483647 h 28"/>
                <a:gd name="T48" fmla="*/ 2147483647 w 3916"/>
                <a:gd name="T49" fmla="*/ 2147483647 h 28"/>
                <a:gd name="T50" fmla="*/ 2147483647 w 3916"/>
                <a:gd name="T51" fmla="*/ 0 h 28"/>
                <a:gd name="T52" fmla="*/ 2147483647 w 3916"/>
                <a:gd name="T53" fmla="*/ 2147483647 h 28"/>
                <a:gd name="T54" fmla="*/ 0 w 3916"/>
                <a:gd name="T55" fmla="*/ 2147483647 h 28"/>
                <a:gd name="T56" fmla="*/ 2147483647 w 3916"/>
                <a:gd name="T57" fmla="*/ 2147483647 h 28"/>
                <a:gd name="T58" fmla="*/ 2147483647 w 3916"/>
                <a:gd name="T59" fmla="*/ 2147483647 h 28"/>
                <a:gd name="T60" fmla="*/ 2147483647 w 3916"/>
                <a:gd name="T61" fmla="*/ 2147483647 h 28"/>
                <a:gd name="T62" fmla="*/ 2147483647 w 3916"/>
                <a:gd name="T63" fmla="*/ 2147483647 h 28"/>
                <a:gd name="T64" fmla="*/ 2147483647 w 3916"/>
                <a:gd name="T65" fmla="*/ 2147483647 h 28"/>
                <a:gd name="T66" fmla="*/ 2147483647 w 3916"/>
                <a:gd name="T67" fmla="*/ 2147483647 h 28"/>
                <a:gd name="T68" fmla="*/ 2147483647 w 3916"/>
                <a:gd name="T69" fmla="*/ 2147483647 h 28"/>
                <a:gd name="T70" fmla="*/ 2147483647 w 3916"/>
                <a:gd name="T71" fmla="*/ 2147483647 h 28"/>
                <a:gd name="T72" fmla="*/ 2147483647 w 3916"/>
                <a:gd name="T73" fmla="*/ 2147483647 h 28"/>
                <a:gd name="T74" fmla="*/ 2147483647 w 3916"/>
                <a:gd name="T75" fmla="*/ 2147483647 h 28"/>
                <a:gd name="T76" fmla="*/ 2147483647 w 3916"/>
                <a:gd name="T77" fmla="*/ 2147483647 h 28"/>
                <a:gd name="T78" fmla="*/ 2147483647 w 3916"/>
                <a:gd name="T79" fmla="*/ 2147483647 h 28"/>
                <a:gd name="T80" fmla="*/ 2147483647 w 3916"/>
                <a:gd name="T81" fmla="*/ 2147483647 h 28"/>
                <a:gd name="T82" fmla="*/ 2147483647 w 3916"/>
                <a:gd name="T83" fmla="*/ 2147483647 h 28"/>
                <a:gd name="T84" fmla="*/ 2147483647 w 3916"/>
                <a:gd name="T85" fmla="*/ 2147483647 h 28"/>
                <a:gd name="T86" fmla="*/ 2147483647 w 3916"/>
                <a:gd name="T87" fmla="*/ 2147483647 h 28"/>
                <a:gd name="T88" fmla="*/ 2147483647 w 3916"/>
                <a:gd name="T89" fmla="*/ 2147483647 h 28"/>
                <a:gd name="T90" fmla="*/ 2147483647 w 3916"/>
                <a:gd name="T91" fmla="*/ 2147483647 h 28"/>
                <a:gd name="T92" fmla="*/ 2147483647 w 3916"/>
                <a:gd name="T93" fmla="*/ 2147483647 h 28"/>
                <a:gd name="T94" fmla="*/ 2147483647 w 3916"/>
                <a:gd name="T95" fmla="*/ 2147483647 h 28"/>
                <a:gd name="T96" fmla="*/ 2147483647 w 3916"/>
                <a:gd name="T97" fmla="*/ 2147483647 h 28"/>
                <a:gd name="T98" fmla="*/ 2147483647 w 3916"/>
                <a:gd name="T99" fmla="*/ 2147483647 h 28"/>
                <a:gd name="T100" fmla="*/ 2147483647 w 3916"/>
                <a:gd name="T101" fmla="*/ 2147483647 h 28"/>
                <a:gd name="T102" fmla="*/ 2147483647 w 3916"/>
                <a:gd name="T103" fmla="*/ 2147483647 h 28"/>
                <a:gd name="T104" fmla="*/ 2147483647 w 3916"/>
                <a:gd name="T105" fmla="*/ 2147483647 h 28"/>
                <a:gd name="T106" fmla="*/ 2147483647 w 3916"/>
                <a:gd name="T107" fmla="*/ 2147483647 h 28"/>
                <a:gd name="T108" fmla="*/ 2147483647 w 3916"/>
                <a:gd name="T109" fmla="*/ 2147483647 h 28"/>
                <a:gd name="T110" fmla="*/ 2147483647 w 3916"/>
                <a:gd name="T111" fmla="*/ 2147483647 h 28"/>
                <a:gd name="T112" fmla="*/ 2147483647 w 3916"/>
                <a:gd name="T113" fmla="*/ 2147483647 h 28"/>
                <a:gd name="T114" fmla="*/ 2147483647 w 3916"/>
                <a:gd name="T115" fmla="*/ 2147483647 h 28"/>
                <a:gd name="T116" fmla="*/ 2147483647 w 3916"/>
                <a:gd name="T117" fmla="*/ 2147483647 h 28"/>
                <a:gd name="T118" fmla="*/ 2147483647 w 3916"/>
                <a:gd name="T119" fmla="*/ 2147483647 h 28"/>
                <a:gd name="T120" fmla="*/ 2147483647 w 3916"/>
                <a:gd name="T121" fmla="*/ 2147483647 h 28"/>
                <a:gd name="T122" fmla="*/ 2147483647 w 3916"/>
                <a:gd name="T123" fmla="*/ 2147483647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黑体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A407-A275-49D8-B4F2-3DA70B0A1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/>
                <a:ea typeface="黑体"/>
                <a:cs typeface="ＭＳ Ｐゴシック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377825" y="6195505"/>
              <a:ext cx="8418893" cy="60066"/>
            </a:xfrm>
            <a:custGeom>
              <a:avLst/>
              <a:gdLst>
                <a:gd name="T0" fmla="*/ 2147483647 w 3916"/>
                <a:gd name="T1" fmla="*/ 2147483647 h 28"/>
                <a:gd name="T2" fmla="*/ 2147483647 w 3916"/>
                <a:gd name="T3" fmla="*/ 2147483647 h 28"/>
                <a:gd name="T4" fmla="*/ 2147483647 w 3916"/>
                <a:gd name="T5" fmla="*/ 2147483647 h 28"/>
                <a:gd name="T6" fmla="*/ 2147483647 w 3916"/>
                <a:gd name="T7" fmla="*/ 2147483647 h 28"/>
                <a:gd name="T8" fmla="*/ 2147483647 w 3916"/>
                <a:gd name="T9" fmla="*/ 2147483647 h 28"/>
                <a:gd name="T10" fmla="*/ 2147483647 w 3916"/>
                <a:gd name="T11" fmla="*/ 2147483647 h 28"/>
                <a:gd name="T12" fmla="*/ 2147483647 w 3916"/>
                <a:gd name="T13" fmla="*/ 2147483647 h 28"/>
                <a:gd name="T14" fmla="*/ 2147483647 w 3916"/>
                <a:gd name="T15" fmla="*/ 2147483647 h 28"/>
                <a:gd name="T16" fmla="*/ 2147483647 w 3916"/>
                <a:gd name="T17" fmla="*/ 2147483647 h 28"/>
                <a:gd name="T18" fmla="*/ 2147483647 w 3916"/>
                <a:gd name="T19" fmla="*/ 2147483647 h 28"/>
                <a:gd name="T20" fmla="*/ 2147483647 w 3916"/>
                <a:gd name="T21" fmla="*/ 2147483647 h 28"/>
                <a:gd name="T22" fmla="*/ 2147483647 w 3916"/>
                <a:gd name="T23" fmla="*/ 2147483647 h 28"/>
                <a:gd name="T24" fmla="*/ 2147483647 w 3916"/>
                <a:gd name="T25" fmla="*/ 2147483647 h 28"/>
                <a:gd name="T26" fmla="*/ 2147483647 w 3916"/>
                <a:gd name="T27" fmla="*/ 2147483647 h 28"/>
                <a:gd name="T28" fmla="*/ 2147483647 w 3916"/>
                <a:gd name="T29" fmla="*/ 2147483647 h 28"/>
                <a:gd name="T30" fmla="*/ 2147483647 w 3916"/>
                <a:gd name="T31" fmla="*/ 2147483647 h 28"/>
                <a:gd name="T32" fmla="*/ 2147483647 w 3916"/>
                <a:gd name="T33" fmla="*/ 2147483647 h 28"/>
                <a:gd name="T34" fmla="*/ 2147483647 w 3916"/>
                <a:gd name="T35" fmla="*/ 2147483647 h 28"/>
                <a:gd name="T36" fmla="*/ 2147483647 w 3916"/>
                <a:gd name="T37" fmla="*/ 2147483647 h 28"/>
                <a:gd name="T38" fmla="*/ 2147483647 w 3916"/>
                <a:gd name="T39" fmla="*/ 2147483647 h 28"/>
                <a:gd name="T40" fmla="*/ 2147483647 w 3916"/>
                <a:gd name="T41" fmla="*/ 2147483647 h 28"/>
                <a:gd name="T42" fmla="*/ 2147483647 w 3916"/>
                <a:gd name="T43" fmla="*/ 2147483647 h 28"/>
                <a:gd name="T44" fmla="*/ 2147483647 w 3916"/>
                <a:gd name="T45" fmla="*/ 2147483647 h 28"/>
                <a:gd name="T46" fmla="*/ 2147483647 w 3916"/>
                <a:gd name="T47" fmla="*/ 2147483647 h 28"/>
                <a:gd name="T48" fmla="*/ 2147483647 w 3916"/>
                <a:gd name="T49" fmla="*/ 2147483647 h 28"/>
                <a:gd name="T50" fmla="*/ 2147483647 w 3916"/>
                <a:gd name="T51" fmla="*/ 0 h 28"/>
                <a:gd name="T52" fmla="*/ 2147483647 w 3916"/>
                <a:gd name="T53" fmla="*/ 2147483647 h 28"/>
                <a:gd name="T54" fmla="*/ 0 w 3916"/>
                <a:gd name="T55" fmla="*/ 2147483647 h 28"/>
                <a:gd name="T56" fmla="*/ 2147483647 w 3916"/>
                <a:gd name="T57" fmla="*/ 2147483647 h 28"/>
                <a:gd name="T58" fmla="*/ 2147483647 w 3916"/>
                <a:gd name="T59" fmla="*/ 2147483647 h 28"/>
                <a:gd name="T60" fmla="*/ 2147483647 w 3916"/>
                <a:gd name="T61" fmla="*/ 2147483647 h 28"/>
                <a:gd name="T62" fmla="*/ 2147483647 w 3916"/>
                <a:gd name="T63" fmla="*/ 2147483647 h 28"/>
                <a:gd name="T64" fmla="*/ 2147483647 w 3916"/>
                <a:gd name="T65" fmla="*/ 2147483647 h 28"/>
                <a:gd name="T66" fmla="*/ 2147483647 w 3916"/>
                <a:gd name="T67" fmla="*/ 2147483647 h 28"/>
                <a:gd name="T68" fmla="*/ 2147483647 w 3916"/>
                <a:gd name="T69" fmla="*/ 2147483647 h 28"/>
                <a:gd name="T70" fmla="*/ 2147483647 w 3916"/>
                <a:gd name="T71" fmla="*/ 2147483647 h 28"/>
                <a:gd name="T72" fmla="*/ 2147483647 w 3916"/>
                <a:gd name="T73" fmla="*/ 2147483647 h 28"/>
                <a:gd name="T74" fmla="*/ 2147483647 w 3916"/>
                <a:gd name="T75" fmla="*/ 2147483647 h 28"/>
                <a:gd name="T76" fmla="*/ 2147483647 w 3916"/>
                <a:gd name="T77" fmla="*/ 2147483647 h 28"/>
                <a:gd name="T78" fmla="*/ 2147483647 w 3916"/>
                <a:gd name="T79" fmla="*/ 2147483647 h 28"/>
                <a:gd name="T80" fmla="*/ 2147483647 w 3916"/>
                <a:gd name="T81" fmla="*/ 2147483647 h 28"/>
                <a:gd name="T82" fmla="*/ 2147483647 w 3916"/>
                <a:gd name="T83" fmla="*/ 2147483647 h 28"/>
                <a:gd name="T84" fmla="*/ 2147483647 w 3916"/>
                <a:gd name="T85" fmla="*/ 2147483647 h 28"/>
                <a:gd name="T86" fmla="*/ 2147483647 w 3916"/>
                <a:gd name="T87" fmla="*/ 2147483647 h 28"/>
                <a:gd name="T88" fmla="*/ 2147483647 w 3916"/>
                <a:gd name="T89" fmla="*/ 2147483647 h 28"/>
                <a:gd name="T90" fmla="*/ 2147483647 w 3916"/>
                <a:gd name="T91" fmla="*/ 2147483647 h 28"/>
                <a:gd name="T92" fmla="*/ 2147483647 w 3916"/>
                <a:gd name="T93" fmla="*/ 2147483647 h 28"/>
                <a:gd name="T94" fmla="*/ 2147483647 w 3916"/>
                <a:gd name="T95" fmla="*/ 2147483647 h 28"/>
                <a:gd name="T96" fmla="*/ 2147483647 w 3916"/>
                <a:gd name="T97" fmla="*/ 2147483647 h 28"/>
                <a:gd name="T98" fmla="*/ 2147483647 w 3916"/>
                <a:gd name="T99" fmla="*/ 2147483647 h 28"/>
                <a:gd name="T100" fmla="*/ 2147483647 w 3916"/>
                <a:gd name="T101" fmla="*/ 2147483647 h 28"/>
                <a:gd name="T102" fmla="*/ 2147483647 w 3916"/>
                <a:gd name="T103" fmla="*/ 2147483647 h 28"/>
                <a:gd name="T104" fmla="*/ 2147483647 w 3916"/>
                <a:gd name="T105" fmla="*/ 2147483647 h 28"/>
                <a:gd name="T106" fmla="*/ 2147483647 w 3916"/>
                <a:gd name="T107" fmla="*/ 2147483647 h 28"/>
                <a:gd name="T108" fmla="*/ 2147483647 w 3916"/>
                <a:gd name="T109" fmla="*/ 2147483647 h 28"/>
                <a:gd name="T110" fmla="*/ 2147483647 w 3916"/>
                <a:gd name="T111" fmla="*/ 2147483647 h 28"/>
                <a:gd name="T112" fmla="*/ 2147483647 w 3916"/>
                <a:gd name="T113" fmla="*/ 2147483647 h 28"/>
                <a:gd name="T114" fmla="*/ 2147483647 w 3916"/>
                <a:gd name="T115" fmla="*/ 2147483647 h 28"/>
                <a:gd name="T116" fmla="*/ 2147483647 w 3916"/>
                <a:gd name="T117" fmla="*/ 2147483647 h 28"/>
                <a:gd name="T118" fmla="*/ 2147483647 w 3916"/>
                <a:gd name="T119" fmla="*/ 2147483647 h 28"/>
                <a:gd name="T120" fmla="*/ 2147483647 w 3916"/>
                <a:gd name="T121" fmla="*/ 2147483647 h 28"/>
                <a:gd name="T122" fmla="*/ 2147483647 w 3916"/>
                <a:gd name="T123" fmla="*/ 2147483647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黑体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8E38-27C5-484A-BAE7-4639026DD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/>
                <a:ea typeface="黑体"/>
                <a:cs typeface="ＭＳ Ｐゴシック" charset="0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gray">
            <a:xfrm>
              <a:off x="377825" y="6195505"/>
              <a:ext cx="8418893" cy="60066"/>
            </a:xfrm>
            <a:custGeom>
              <a:avLst/>
              <a:gdLst>
                <a:gd name="T0" fmla="*/ 2147483647 w 3916"/>
                <a:gd name="T1" fmla="*/ 2147483647 h 28"/>
                <a:gd name="T2" fmla="*/ 2147483647 w 3916"/>
                <a:gd name="T3" fmla="*/ 2147483647 h 28"/>
                <a:gd name="T4" fmla="*/ 2147483647 w 3916"/>
                <a:gd name="T5" fmla="*/ 2147483647 h 28"/>
                <a:gd name="T6" fmla="*/ 2147483647 w 3916"/>
                <a:gd name="T7" fmla="*/ 2147483647 h 28"/>
                <a:gd name="T8" fmla="*/ 2147483647 w 3916"/>
                <a:gd name="T9" fmla="*/ 2147483647 h 28"/>
                <a:gd name="T10" fmla="*/ 2147483647 w 3916"/>
                <a:gd name="T11" fmla="*/ 2147483647 h 28"/>
                <a:gd name="T12" fmla="*/ 2147483647 w 3916"/>
                <a:gd name="T13" fmla="*/ 2147483647 h 28"/>
                <a:gd name="T14" fmla="*/ 2147483647 w 3916"/>
                <a:gd name="T15" fmla="*/ 2147483647 h 28"/>
                <a:gd name="T16" fmla="*/ 2147483647 w 3916"/>
                <a:gd name="T17" fmla="*/ 2147483647 h 28"/>
                <a:gd name="T18" fmla="*/ 2147483647 w 3916"/>
                <a:gd name="T19" fmla="*/ 2147483647 h 28"/>
                <a:gd name="T20" fmla="*/ 2147483647 w 3916"/>
                <a:gd name="T21" fmla="*/ 2147483647 h 28"/>
                <a:gd name="T22" fmla="*/ 2147483647 w 3916"/>
                <a:gd name="T23" fmla="*/ 2147483647 h 28"/>
                <a:gd name="T24" fmla="*/ 2147483647 w 3916"/>
                <a:gd name="T25" fmla="*/ 2147483647 h 28"/>
                <a:gd name="T26" fmla="*/ 2147483647 w 3916"/>
                <a:gd name="T27" fmla="*/ 2147483647 h 28"/>
                <a:gd name="T28" fmla="*/ 2147483647 w 3916"/>
                <a:gd name="T29" fmla="*/ 2147483647 h 28"/>
                <a:gd name="T30" fmla="*/ 2147483647 w 3916"/>
                <a:gd name="T31" fmla="*/ 2147483647 h 28"/>
                <a:gd name="T32" fmla="*/ 2147483647 w 3916"/>
                <a:gd name="T33" fmla="*/ 2147483647 h 28"/>
                <a:gd name="T34" fmla="*/ 2147483647 w 3916"/>
                <a:gd name="T35" fmla="*/ 2147483647 h 28"/>
                <a:gd name="T36" fmla="*/ 2147483647 w 3916"/>
                <a:gd name="T37" fmla="*/ 2147483647 h 28"/>
                <a:gd name="T38" fmla="*/ 2147483647 w 3916"/>
                <a:gd name="T39" fmla="*/ 2147483647 h 28"/>
                <a:gd name="T40" fmla="*/ 2147483647 w 3916"/>
                <a:gd name="T41" fmla="*/ 2147483647 h 28"/>
                <a:gd name="T42" fmla="*/ 2147483647 w 3916"/>
                <a:gd name="T43" fmla="*/ 2147483647 h 28"/>
                <a:gd name="T44" fmla="*/ 2147483647 w 3916"/>
                <a:gd name="T45" fmla="*/ 2147483647 h 28"/>
                <a:gd name="T46" fmla="*/ 2147483647 w 3916"/>
                <a:gd name="T47" fmla="*/ 2147483647 h 28"/>
                <a:gd name="T48" fmla="*/ 2147483647 w 3916"/>
                <a:gd name="T49" fmla="*/ 2147483647 h 28"/>
                <a:gd name="T50" fmla="*/ 2147483647 w 3916"/>
                <a:gd name="T51" fmla="*/ 0 h 28"/>
                <a:gd name="T52" fmla="*/ 2147483647 w 3916"/>
                <a:gd name="T53" fmla="*/ 2147483647 h 28"/>
                <a:gd name="T54" fmla="*/ 0 w 3916"/>
                <a:gd name="T55" fmla="*/ 2147483647 h 28"/>
                <a:gd name="T56" fmla="*/ 2147483647 w 3916"/>
                <a:gd name="T57" fmla="*/ 2147483647 h 28"/>
                <a:gd name="T58" fmla="*/ 2147483647 w 3916"/>
                <a:gd name="T59" fmla="*/ 2147483647 h 28"/>
                <a:gd name="T60" fmla="*/ 2147483647 w 3916"/>
                <a:gd name="T61" fmla="*/ 2147483647 h 28"/>
                <a:gd name="T62" fmla="*/ 2147483647 w 3916"/>
                <a:gd name="T63" fmla="*/ 2147483647 h 28"/>
                <a:gd name="T64" fmla="*/ 2147483647 w 3916"/>
                <a:gd name="T65" fmla="*/ 2147483647 h 28"/>
                <a:gd name="T66" fmla="*/ 2147483647 w 3916"/>
                <a:gd name="T67" fmla="*/ 2147483647 h 28"/>
                <a:gd name="T68" fmla="*/ 2147483647 w 3916"/>
                <a:gd name="T69" fmla="*/ 2147483647 h 28"/>
                <a:gd name="T70" fmla="*/ 2147483647 w 3916"/>
                <a:gd name="T71" fmla="*/ 2147483647 h 28"/>
                <a:gd name="T72" fmla="*/ 2147483647 w 3916"/>
                <a:gd name="T73" fmla="*/ 2147483647 h 28"/>
                <a:gd name="T74" fmla="*/ 2147483647 w 3916"/>
                <a:gd name="T75" fmla="*/ 2147483647 h 28"/>
                <a:gd name="T76" fmla="*/ 2147483647 w 3916"/>
                <a:gd name="T77" fmla="*/ 2147483647 h 28"/>
                <a:gd name="T78" fmla="*/ 2147483647 w 3916"/>
                <a:gd name="T79" fmla="*/ 2147483647 h 28"/>
                <a:gd name="T80" fmla="*/ 2147483647 w 3916"/>
                <a:gd name="T81" fmla="*/ 2147483647 h 28"/>
                <a:gd name="T82" fmla="*/ 2147483647 w 3916"/>
                <a:gd name="T83" fmla="*/ 2147483647 h 28"/>
                <a:gd name="T84" fmla="*/ 2147483647 w 3916"/>
                <a:gd name="T85" fmla="*/ 2147483647 h 28"/>
                <a:gd name="T86" fmla="*/ 2147483647 w 3916"/>
                <a:gd name="T87" fmla="*/ 2147483647 h 28"/>
                <a:gd name="T88" fmla="*/ 2147483647 w 3916"/>
                <a:gd name="T89" fmla="*/ 2147483647 h 28"/>
                <a:gd name="T90" fmla="*/ 2147483647 w 3916"/>
                <a:gd name="T91" fmla="*/ 2147483647 h 28"/>
                <a:gd name="T92" fmla="*/ 2147483647 w 3916"/>
                <a:gd name="T93" fmla="*/ 2147483647 h 28"/>
                <a:gd name="T94" fmla="*/ 2147483647 w 3916"/>
                <a:gd name="T95" fmla="*/ 2147483647 h 28"/>
                <a:gd name="T96" fmla="*/ 2147483647 w 3916"/>
                <a:gd name="T97" fmla="*/ 2147483647 h 28"/>
                <a:gd name="T98" fmla="*/ 2147483647 w 3916"/>
                <a:gd name="T99" fmla="*/ 2147483647 h 28"/>
                <a:gd name="T100" fmla="*/ 2147483647 w 3916"/>
                <a:gd name="T101" fmla="*/ 2147483647 h 28"/>
                <a:gd name="T102" fmla="*/ 2147483647 w 3916"/>
                <a:gd name="T103" fmla="*/ 2147483647 h 28"/>
                <a:gd name="T104" fmla="*/ 2147483647 w 3916"/>
                <a:gd name="T105" fmla="*/ 2147483647 h 28"/>
                <a:gd name="T106" fmla="*/ 2147483647 w 3916"/>
                <a:gd name="T107" fmla="*/ 2147483647 h 28"/>
                <a:gd name="T108" fmla="*/ 2147483647 w 3916"/>
                <a:gd name="T109" fmla="*/ 2147483647 h 28"/>
                <a:gd name="T110" fmla="*/ 2147483647 w 3916"/>
                <a:gd name="T111" fmla="*/ 2147483647 h 28"/>
                <a:gd name="T112" fmla="*/ 2147483647 w 3916"/>
                <a:gd name="T113" fmla="*/ 2147483647 h 28"/>
                <a:gd name="T114" fmla="*/ 2147483647 w 3916"/>
                <a:gd name="T115" fmla="*/ 2147483647 h 28"/>
                <a:gd name="T116" fmla="*/ 2147483647 w 3916"/>
                <a:gd name="T117" fmla="*/ 2147483647 h 28"/>
                <a:gd name="T118" fmla="*/ 2147483647 w 3916"/>
                <a:gd name="T119" fmla="*/ 2147483647 h 28"/>
                <a:gd name="T120" fmla="*/ 2147483647 w 3916"/>
                <a:gd name="T121" fmla="*/ 2147483647 h 28"/>
                <a:gd name="T122" fmla="*/ 2147483647 w 3916"/>
                <a:gd name="T123" fmla="*/ 2147483647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黑体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3FF2-304D-4C75-AA0B-84A5D5E06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6"/>
            <a:ext cx="4587875" cy="1765300"/>
          </a:xfrm>
        </p:spPr>
        <p:txBody>
          <a:bodyPr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F5FD-1308-4D48-974F-6696D57A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6A3C-FEF3-48A0-9103-C8EE72995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3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/>
                <a:ea typeface="黑体"/>
                <a:cs typeface="ＭＳ Ｐゴシック" charset="0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 userDrawn="1"/>
          </p:nvSpPr>
          <p:spPr bwMode="gray">
            <a:xfrm>
              <a:off x="377825" y="6195505"/>
              <a:ext cx="8418893" cy="60066"/>
            </a:xfrm>
            <a:custGeom>
              <a:avLst/>
              <a:gdLst>
                <a:gd name="T0" fmla="*/ 2147483647 w 3916"/>
                <a:gd name="T1" fmla="*/ 2147483647 h 28"/>
                <a:gd name="T2" fmla="*/ 2147483647 w 3916"/>
                <a:gd name="T3" fmla="*/ 2147483647 h 28"/>
                <a:gd name="T4" fmla="*/ 2147483647 w 3916"/>
                <a:gd name="T5" fmla="*/ 2147483647 h 28"/>
                <a:gd name="T6" fmla="*/ 2147483647 w 3916"/>
                <a:gd name="T7" fmla="*/ 2147483647 h 28"/>
                <a:gd name="T8" fmla="*/ 2147483647 w 3916"/>
                <a:gd name="T9" fmla="*/ 2147483647 h 28"/>
                <a:gd name="T10" fmla="*/ 2147483647 w 3916"/>
                <a:gd name="T11" fmla="*/ 2147483647 h 28"/>
                <a:gd name="T12" fmla="*/ 2147483647 w 3916"/>
                <a:gd name="T13" fmla="*/ 2147483647 h 28"/>
                <a:gd name="T14" fmla="*/ 2147483647 w 3916"/>
                <a:gd name="T15" fmla="*/ 2147483647 h 28"/>
                <a:gd name="T16" fmla="*/ 2147483647 w 3916"/>
                <a:gd name="T17" fmla="*/ 2147483647 h 28"/>
                <a:gd name="T18" fmla="*/ 2147483647 w 3916"/>
                <a:gd name="T19" fmla="*/ 2147483647 h 28"/>
                <a:gd name="T20" fmla="*/ 2147483647 w 3916"/>
                <a:gd name="T21" fmla="*/ 2147483647 h 28"/>
                <a:gd name="T22" fmla="*/ 2147483647 w 3916"/>
                <a:gd name="T23" fmla="*/ 2147483647 h 28"/>
                <a:gd name="T24" fmla="*/ 2147483647 w 3916"/>
                <a:gd name="T25" fmla="*/ 2147483647 h 28"/>
                <a:gd name="T26" fmla="*/ 2147483647 w 3916"/>
                <a:gd name="T27" fmla="*/ 2147483647 h 28"/>
                <a:gd name="T28" fmla="*/ 2147483647 w 3916"/>
                <a:gd name="T29" fmla="*/ 2147483647 h 28"/>
                <a:gd name="T30" fmla="*/ 2147483647 w 3916"/>
                <a:gd name="T31" fmla="*/ 2147483647 h 28"/>
                <a:gd name="T32" fmla="*/ 2147483647 w 3916"/>
                <a:gd name="T33" fmla="*/ 2147483647 h 28"/>
                <a:gd name="T34" fmla="*/ 2147483647 w 3916"/>
                <a:gd name="T35" fmla="*/ 2147483647 h 28"/>
                <a:gd name="T36" fmla="*/ 2147483647 w 3916"/>
                <a:gd name="T37" fmla="*/ 2147483647 h 28"/>
                <a:gd name="T38" fmla="*/ 2147483647 w 3916"/>
                <a:gd name="T39" fmla="*/ 2147483647 h 28"/>
                <a:gd name="T40" fmla="*/ 2147483647 w 3916"/>
                <a:gd name="T41" fmla="*/ 2147483647 h 28"/>
                <a:gd name="T42" fmla="*/ 2147483647 w 3916"/>
                <a:gd name="T43" fmla="*/ 2147483647 h 28"/>
                <a:gd name="T44" fmla="*/ 2147483647 w 3916"/>
                <a:gd name="T45" fmla="*/ 2147483647 h 28"/>
                <a:gd name="T46" fmla="*/ 2147483647 w 3916"/>
                <a:gd name="T47" fmla="*/ 2147483647 h 28"/>
                <a:gd name="T48" fmla="*/ 2147483647 w 3916"/>
                <a:gd name="T49" fmla="*/ 2147483647 h 28"/>
                <a:gd name="T50" fmla="*/ 2147483647 w 3916"/>
                <a:gd name="T51" fmla="*/ 0 h 28"/>
                <a:gd name="T52" fmla="*/ 2147483647 w 3916"/>
                <a:gd name="T53" fmla="*/ 2147483647 h 28"/>
                <a:gd name="T54" fmla="*/ 0 w 3916"/>
                <a:gd name="T55" fmla="*/ 2147483647 h 28"/>
                <a:gd name="T56" fmla="*/ 2147483647 w 3916"/>
                <a:gd name="T57" fmla="*/ 2147483647 h 28"/>
                <a:gd name="T58" fmla="*/ 2147483647 w 3916"/>
                <a:gd name="T59" fmla="*/ 2147483647 h 28"/>
                <a:gd name="T60" fmla="*/ 2147483647 w 3916"/>
                <a:gd name="T61" fmla="*/ 2147483647 h 28"/>
                <a:gd name="T62" fmla="*/ 2147483647 w 3916"/>
                <a:gd name="T63" fmla="*/ 2147483647 h 28"/>
                <a:gd name="T64" fmla="*/ 2147483647 w 3916"/>
                <a:gd name="T65" fmla="*/ 2147483647 h 28"/>
                <a:gd name="T66" fmla="*/ 2147483647 w 3916"/>
                <a:gd name="T67" fmla="*/ 2147483647 h 28"/>
                <a:gd name="T68" fmla="*/ 2147483647 w 3916"/>
                <a:gd name="T69" fmla="*/ 2147483647 h 28"/>
                <a:gd name="T70" fmla="*/ 2147483647 w 3916"/>
                <a:gd name="T71" fmla="*/ 2147483647 h 28"/>
                <a:gd name="T72" fmla="*/ 2147483647 w 3916"/>
                <a:gd name="T73" fmla="*/ 2147483647 h 28"/>
                <a:gd name="T74" fmla="*/ 2147483647 w 3916"/>
                <a:gd name="T75" fmla="*/ 2147483647 h 28"/>
                <a:gd name="T76" fmla="*/ 2147483647 w 3916"/>
                <a:gd name="T77" fmla="*/ 2147483647 h 28"/>
                <a:gd name="T78" fmla="*/ 2147483647 w 3916"/>
                <a:gd name="T79" fmla="*/ 2147483647 h 28"/>
                <a:gd name="T80" fmla="*/ 2147483647 w 3916"/>
                <a:gd name="T81" fmla="*/ 2147483647 h 28"/>
                <a:gd name="T82" fmla="*/ 2147483647 w 3916"/>
                <a:gd name="T83" fmla="*/ 2147483647 h 28"/>
                <a:gd name="T84" fmla="*/ 2147483647 w 3916"/>
                <a:gd name="T85" fmla="*/ 2147483647 h 28"/>
                <a:gd name="T86" fmla="*/ 2147483647 w 3916"/>
                <a:gd name="T87" fmla="*/ 2147483647 h 28"/>
                <a:gd name="T88" fmla="*/ 2147483647 w 3916"/>
                <a:gd name="T89" fmla="*/ 2147483647 h 28"/>
                <a:gd name="T90" fmla="*/ 2147483647 w 3916"/>
                <a:gd name="T91" fmla="*/ 2147483647 h 28"/>
                <a:gd name="T92" fmla="*/ 2147483647 w 3916"/>
                <a:gd name="T93" fmla="*/ 2147483647 h 28"/>
                <a:gd name="T94" fmla="*/ 2147483647 w 3916"/>
                <a:gd name="T95" fmla="*/ 2147483647 h 28"/>
                <a:gd name="T96" fmla="*/ 2147483647 w 3916"/>
                <a:gd name="T97" fmla="*/ 2147483647 h 28"/>
                <a:gd name="T98" fmla="*/ 2147483647 w 3916"/>
                <a:gd name="T99" fmla="*/ 2147483647 h 28"/>
                <a:gd name="T100" fmla="*/ 2147483647 w 3916"/>
                <a:gd name="T101" fmla="*/ 2147483647 h 28"/>
                <a:gd name="T102" fmla="*/ 2147483647 w 3916"/>
                <a:gd name="T103" fmla="*/ 2147483647 h 28"/>
                <a:gd name="T104" fmla="*/ 2147483647 w 3916"/>
                <a:gd name="T105" fmla="*/ 2147483647 h 28"/>
                <a:gd name="T106" fmla="*/ 2147483647 w 3916"/>
                <a:gd name="T107" fmla="*/ 2147483647 h 28"/>
                <a:gd name="T108" fmla="*/ 2147483647 w 3916"/>
                <a:gd name="T109" fmla="*/ 2147483647 h 28"/>
                <a:gd name="T110" fmla="*/ 2147483647 w 3916"/>
                <a:gd name="T111" fmla="*/ 2147483647 h 28"/>
                <a:gd name="T112" fmla="*/ 2147483647 w 3916"/>
                <a:gd name="T113" fmla="*/ 2147483647 h 28"/>
                <a:gd name="T114" fmla="*/ 2147483647 w 3916"/>
                <a:gd name="T115" fmla="*/ 2147483647 h 28"/>
                <a:gd name="T116" fmla="*/ 2147483647 w 3916"/>
                <a:gd name="T117" fmla="*/ 2147483647 h 28"/>
                <a:gd name="T118" fmla="*/ 2147483647 w 3916"/>
                <a:gd name="T119" fmla="*/ 2147483647 h 28"/>
                <a:gd name="T120" fmla="*/ 2147483647 w 3916"/>
                <a:gd name="T121" fmla="*/ 2147483647 h 28"/>
                <a:gd name="T122" fmla="*/ 2147483647 w 3916"/>
                <a:gd name="T123" fmla="*/ 2147483647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/>
                <a:ea typeface="黑体"/>
              </a:endParaRPr>
            </a:p>
          </p:txBody>
        </p:sp>
      </p:grp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DAFC-5C18-492C-8E83-06F7C4D9F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46075" y="3073400"/>
            <a:ext cx="38052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Puzzle_2_HiRe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490788"/>
            <a:ext cx="35750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A324-9A31-4F90-990B-B3CEB1505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50" y="3005138"/>
            <a:ext cx="1841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Atom_2_HiRe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2074863"/>
            <a:ext cx="277336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DC1F-0073-45C5-AB38-261B27EFC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69988" y="1279525"/>
            <a:ext cx="7612062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825750" y="6543675"/>
            <a:ext cx="3648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/>
                <a:ea typeface="黑体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NetApp Confidential - Internal Use Only</a:t>
            </a:r>
            <a:endParaRPr lang="zh-CN" altLang="en-US"/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title"/>
          </p:nvPr>
        </p:nvSpPr>
        <p:spPr bwMode="gray">
          <a:xfrm>
            <a:off x="1169988" y="352425"/>
            <a:ext cx="76088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pic>
        <p:nvPicPr>
          <p:cNvPr id="2053" name="Picture 11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gray">
          <a:xfrm>
            <a:off x="338138" y="331788"/>
            <a:ext cx="6556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07375" y="65405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Arial"/>
                <a:ea typeface="黑体"/>
              </a:defRPr>
            </a:lvl1pPr>
          </a:lstStyle>
          <a:p>
            <a:pPr>
              <a:defRPr/>
            </a:pPr>
            <a:fld id="{93BBB6AF-DE8D-40EC-AEA8-3546394A693E}" type="slidenum">
              <a:rPr lang="en-US" altLang="zh-CN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Picture 7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gray">
          <a:xfrm>
            <a:off x="349250" y="6542088"/>
            <a:ext cx="2232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5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36588" indent="-336550" algn="l" rtl="0" eaLnBrk="0" fontAlgn="base" hangingPunct="0">
        <a:spcBef>
          <a:spcPts val="625"/>
        </a:spcBef>
        <a:spcAft>
          <a:spcPct val="0"/>
        </a:spcAft>
        <a:buFont typeface="Arial" pitchFamily="34" charset="0"/>
        <a:buChar char="–"/>
        <a:defRPr sz="2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927100" indent="-288925" algn="l" rtl="0" eaLnBrk="0" fontAlgn="base" hangingPunct="0">
        <a:spcBef>
          <a:spcPts val="575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236663" indent="-307975" algn="l" rtl="0" eaLnBrk="0" fontAlgn="base" hangingPunct="0">
        <a:spcBef>
          <a:spcPts val="475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504950" indent="-266700" algn="l" rtl="0" eaLnBrk="0" fontAlgn="base" hangingPunct="0">
        <a:spcBef>
          <a:spcPts val="475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jpe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jpe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jpe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jpe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8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1"/>
          <p:cNvSpPr>
            <a:spLocks noGrp="1"/>
          </p:cNvSpPr>
          <p:nvPr>
            <p:ph type="subTitle" idx="1"/>
          </p:nvPr>
        </p:nvSpPr>
        <p:spPr>
          <a:xfrm>
            <a:off x="349250" y="4162425"/>
            <a:ext cx="4127500" cy="1677988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000000"/>
                </a:solidFill>
              </a:rPr>
              <a:t>NetApp</a:t>
            </a:r>
            <a:r>
              <a:rPr lang="en-US" altLang="zh-CN" dirty="0" smtClean="0">
                <a:solidFill>
                  <a:srgbClr val="000000"/>
                </a:solidFill>
              </a:rPr>
              <a:t>  CTO</a:t>
            </a:r>
          </a:p>
          <a:p>
            <a:r>
              <a:rPr lang="en-US" altLang="ko-KR" dirty="0" smtClean="0">
                <a:solidFill>
                  <a:srgbClr val="000000"/>
                </a:solidFill>
              </a:rPr>
              <a:t>Jay Kidd</a:t>
            </a:r>
          </a:p>
          <a:p>
            <a:endParaRPr lang="en-US" altLang="ko-KR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9250" y="2279650"/>
            <a:ext cx="3735388" cy="1765300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0067C5"/>
                </a:solidFill>
                <a:ea typeface="黑体"/>
                <a:cs typeface="+mj-cs"/>
              </a:rPr>
              <a:t>客户变更依据和客户业务案</a:t>
            </a:r>
            <a:r>
              <a:rPr lang="zh-CN" altLang="en-US" dirty="0" smtClean="0">
                <a:solidFill>
                  <a:srgbClr val="0067C5"/>
                </a:solidFill>
                <a:ea typeface="黑体"/>
                <a:cs typeface="+mj-cs"/>
              </a:rPr>
              <a:t>例</a:t>
            </a:r>
            <a:endParaRPr lang="zh-CN" altLang="en-US" dirty="0">
              <a:ea typeface="黑体"/>
              <a:cs typeface="+mj-cs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eaLnBrk="0" hangingPunct="0"/>
            <a:fld id="{74E4AE9D-1ED1-49E3-8A34-153D4C130902}" type="slidenum">
              <a:rPr lang="en-US" altLang="zh-CN" smtClean="0">
                <a:latin typeface="Arial" pitchFamily="34" charset="0"/>
                <a:ea typeface="黑体" pitchFamily="49" charset="-122"/>
              </a:rPr>
              <a:pPr eaLnBrk="0" hangingPunct="0"/>
              <a:t>1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638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eaLnBrk="0" hangingPunct="0"/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  <p:pic>
        <p:nvPicPr>
          <p:cNvPr id="1639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4323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1169988" y="352425"/>
            <a:ext cx="7793037" cy="714375"/>
          </a:xfrm>
        </p:spPr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大中型企业</a:t>
            </a:r>
            <a:b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2400" b="0" smtClean="0">
                <a:solidFill>
                  <a:srgbClr val="0067C5"/>
                </a:solidFill>
                <a:ea typeface="黑体" pitchFamily="49" charset="-122"/>
              </a:rPr>
              <a:t>性能 可靠性 可用性 可扩展性 经济性</a:t>
            </a:r>
            <a:endParaRPr lang="zh-CN" altLang="en-US" sz="2400" b="0" smtClean="0">
              <a:ea typeface="黑体" pitchFamily="49" charset="-122"/>
            </a:endParaRP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eaLnBrk="0" hangingPunct="0"/>
            <a:fld id="{56BDD1E3-C29C-4939-AD1D-D4B6270891B5}" type="slidenum">
              <a:rPr lang="en-US" altLang="zh-CN" smtClean="0">
                <a:latin typeface="Arial" pitchFamily="34" charset="0"/>
                <a:ea typeface="黑体" pitchFamily="49" charset="-122"/>
              </a:rPr>
              <a:pPr eaLnBrk="0" hangingPunct="0"/>
              <a:t>10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560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eaLnBrk="0" hangingPunct="0"/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  <p:pic>
        <p:nvPicPr>
          <p:cNvPr id="25605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475" y="1166813"/>
            <a:ext cx="11049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4953000" y="2011363"/>
            <a:ext cx="3635375" cy="6477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统一平台和经济高效的扩展能力 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777875" y="2024063"/>
            <a:ext cx="2900363" cy="6223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可扩展的性能</a:t>
            </a:r>
          </a:p>
        </p:txBody>
      </p:sp>
      <p:sp>
        <p:nvSpPr>
          <p:cNvPr id="25608" name="Right Arrow 11"/>
          <p:cNvSpPr>
            <a:spLocks noChangeArrowheads="1"/>
          </p:cNvSpPr>
          <p:nvPr/>
        </p:nvSpPr>
        <p:spPr bwMode="auto">
          <a:xfrm>
            <a:off x="3910013" y="2036763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4953000" y="2755900"/>
            <a:ext cx="3635375" cy="5969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易于设置或操作</a:t>
            </a:r>
          </a:p>
        </p:txBody>
      </p:sp>
      <p:sp>
        <p:nvSpPr>
          <p:cNvPr id="25610" name="Right Arrow 13"/>
          <p:cNvSpPr>
            <a:spLocks noChangeArrowheads="1"/>
          </p:cNvSpPr>
          <p:nvPr/>
        </p:nvSpPr>
        <p:spPr bwMode="auto">
          <a:xfrm>
            <a:off x="3910013" y="2755900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4953000" y="3454400"/>
            <a:ext cx="3635375" cy="5969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业务中断时间为零</a:t>
            </a:r>
          </a:p>
        </p:txBody>
      </p:sp>
      <p:sp>
        <p:nvSpPr>
          <p:cNvPr id="25612" name="Right Arrow 15"/>
          <p:cNvSpPr>
            <a:spLocks noChangeArrowheads="1"/>
          </p:cNvSpPr>
          <p:nvPr/>
        </p:nvSpPr>
        <p:spPr bwMode="auto">
          <a:xfrm>
            <a:off x="3910013" y="3454400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777875" y="2733675"/>
            <a:ext cx="2898775" cy="6223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易于管理</a:t>
            </a:r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777875" y="3443288"/>
            <a:ext cx="2898775" cy="620712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持续可用性</a:t>
            </a: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>
            <a:off x="1477963" y="1316038"/>
            <a:ext cx="1347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客户面临的</a:t>
            </a:r>
            <a:r>
              <a:rPr lang="en-US" altLang="zh-CN" sz="1800" b="1">
                <a:solidFill>
                  <a:srgbClr val="000000"/>
                </a:solidFill>
                <a:ea typeface="黑体" pitchFamily="49" charset="-122"/>
              </a:rPr>
              <a:t/>
            </a:r>
            <a:br>
              <a:rPr lang="en-US" altLang="zh-CN" sz="1800" b="1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主要难题</a:t>
            </a:r>
          </a:p>
        </p:txBody>
      </p:sp>
      <p:sp>
        <p:nvSpPr>
          <p:cNvPr id="25616" name="TextBox 19"/>
          <p:cNvSpPr txBox="1">
            <a:spLocks noChangeArrowheads="1"/>
          </p:cNvSpPr>
          <p:nvPr/>
        </p:nvSpPr>
        <p:spPr bwMode="auto">
          <a:xfrm>
            <a:off x="4953000" y="1316038"/>
            <a:ext cx="2676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集群模式 </a:t>
            </a:r>
            <a:r>
              <a:rPr lang="en-US" altLang="zh-CN" sz="1800" b="1">
                <a:solidFill>
                  <a:srgbClr val="000000"/>
                </a:solidFill>
                <a:ea typeface="黑体" pitchFamily="49" charset="-122"/>
              </a:rPr>
              <a:t>ONTAP </a:t>
            </a:r>
          </a:p>
          <a:p>
            <a:pPr algn="ctr" eaLnBrk="0" hangingPunct="0"/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业务影响</a:t>
            </a:r>
          </a:p>
        </p:txBody>
      </p:sp>
      <p:sp>
        <p:nvSpPr>
          <p:cNvPr id="25617" name="Rectangle 20"/>
          <p:cNvSpPr>
            <a:spLocks noChangeArrowheads="1"/>
          </p:cNvSpPr>
          <p:nvPr/>
        </p:nvSpPr>
        <p:spPr bwMode="auto">
          <a:xfrm>
            <a:off x="4953000" y="4164013"/>
            <a:ext cx="3635375" cy="5969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灵活 “按需购买”模式整合</a:t>
            </a:r>
          </a:p>
        </p:txBody>
      </p:sp>
      <p:sp>
        <p:nvSpPr>
          <p:cNvPr id="25618" name="Right Arrow 21"/>
          <p:cNvSpPr>
            <a:spLocks noChangeArrowheads="1"/>
          </p:cNvSpPr>
          <p:nvPr/>
        </p:nvSpPr>
        <p:spPr bwMode="auto">
          <a:xfrm>
            <a:off x="3910013" y="4164013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5619" name="Rectangle 22"/>
          <p:cNvSpPr>
            <a:spLocks noChangeArrowheads="1"/>
          </p:cNvSpPr>
          <p:nvPr/>
        </p:nvSpPr>
        <p:spPr bwMode="auto">
          <a:xfrm>
            <a:off x="777875" y="4151313"/>
            <a:ext cx="2898775" cy="6223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新一代数据中心架构协调</a:t>
            </a:r>
          </a:p>
        </p:txBody>
      </p:sp>
      <p:sp>
        <p:nvSpPr>
          <p:cNvPr id="25620" name="TextBox 22"/>
          <p:cNvSpPr txBox="1">
            <a:spLocks noChangeArrowheads="1"/>
          </p:cNvSpPr>
          <p:nvPr/>
        </p:nvSpPr>
        <p:spPr bwMode="auto">
          <a:xfrm>
            <a:off x="1017588" y="5264150"/>
            <a:ext cx="2836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000000"/>
                </a:solidFill>
                <a:ea typeface="黑体" pitchFamily="49" charset="-122"/>
              </a:rPr>
              <a:t>FC IOPS </a:t>
            </a:r>
            <a:r>
              <a:rPr lang="zh-CN" altLang="en-US" b="1">
                <a:solidFill>
                  <a:srgbClr val="000000"/>
                </a:solidFill>
                <a:ea typeface="黑体" pitchFamily="49" charset="-122"/>
              </a:rPr>
              <a:t>高达 </a:t>
            </a:r>
            <a:r>
              <a:rPr lang="en-US" altLang="zh-CN" b="1">
                <a:solidFill>
                  <a:srgbClr val="000000"/>
                </a:solidFill>
                <a:ea typeface="黑体" pitchFamily="49" charset="-122"/>
              </a:rPr>
              <a:t>250 k </a:t>
            </a:r>
            <a:r>
              <a:rPr lang="zh-CN" altLang="en-US" b="1">
                <a:solidFill>
                  <a:srgbClr val="000000"/>
                </a:solidFill>
                <a:ea typeface="黑体" pitchFamily="49" charset="-122"/>
              </a:rPr>
              <a:t>次</a:t>
            </a:r>
          </a:p>
        </p:txBody>
      </p:sp>
      <p:sp>
        <p:nvSpPr>
          <p:cNvPr id="25621" name="TextBox 23"/>
          <p:cNvSpPr txBox="1">
            <a:spLocks noChangeArrowheads="1"/>
          </p:cNvSpPr>
          <p:nvPr/>
        </p:nvSpPr>
        <p:spPr bwMode="auto">
          <a:xfrm>
            <a:off x="774700" y="5672138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buClr>
                <a:srgbClr val="84BD00"/>
              </a:buClr>
              <a:buFont typeface="Wingdings" pitchFamily="2" charset="2"/>
              <a:buChar char="§"/>
            </a:pPr>
            <a:r>
              <a:rPr lang="zh-CN" altLang="en-US">
                <a:ea typeface="黑体" pitchFamily="49" charset="-122"/>
              </a:rPr>
              <a:t>扩展到超过 </a:t>
            </a:r>
            <a:r>
              <a:rPr lang="en-US" altLang="zh-CN">
                <a:ea typeface="黑体" pitchFamily="49" charset="-122"/>
              </a:rPr>
              <a:t>12 PB </a:t>
            </a:r>
            <a:r>
              <a:rPr lang="zh-CN" altLang="en-US">
                <a:ea typeface="黑体" pitchFamily="49" charset="-122"/>
              </a:rPr>
              <a:t>的 </a:t>
            </a:r>
            <a:r>
              <a:rPr lang="en-US" altLang="zh-CN">
                <a:ea typeface="黑体" pitchFamily="49" charset="-122"/>
              </a:rPr>
              <a:t>SAN </a:t>
            </a:r>
            <a:r>
              <a:rPr lang="zh-CN" altLang="en-US">
                <a:ea typeface="黑体" pitchFamily="49" charset="-122"/>
              </a:rPr>
              <a:t>集群 </a:t>
            </a:r>
            <a:r>
              <a:rPr lang="en-US" altLang="zh-CN">
                <a:ea typeface="黑体" pitchFamily="49" charset="-122"/>
              </a:rPr>
              <a:t>— </a:t>
            </a:r>
            <a:r>
              <a:rPr lang="zh-CN" altLang="en-US">
                <a:ea typeface="黑体" pitchFamily="49" charset="-122"/>
              </a:rPr>
              <a:t>比 </a:t>
            </a:r>
            <a:r>
              <a:rPr lang="en-US" altLang="zh-CN">
                <a:ea typeface="黑体" pitchFamily="49" charset="-122"/>
              </a:rPr>
              <a:t>HP 3PAR </a:t>
            </a:r>
            <a:r>
              <a:rPr lang="zh-CN" altLang="en-US">
                <a:ea typeface="黑体" pitchFamily="49" charset="-122"/>
              </a:rPr>
              <a:t>高 </a:t>
            </a:r>
            <a:r>
              <a:rPr lang="en-US" altLang="zh-CN">
                <a:ea typeface="黑体" pitchFamily="49" charset="-122"/>
              </a:rPr>
              <a:t>8 </a:t>
            </a:r>
            <a:r>
              <a:rPr lang="zh-CN" altLang="en-US">
                <a:ea typeface="黑体" pitchFamily="49" charset="-122"/>
              </a:rPr>
              <a:t>倍</a:t>
            </a:r>
          </a:p>
        </p:txBody>
      </p:sp>
      <p:sp>
        <p:nvSpPr>
          <p:cNvPr id="25622" name="TextBox 27"/>
          <p:cNvSpPr txBox="1">
            <a:spLocks noChangeArrowheads="1"/>
          </p:cNvSpPr>
          <p:nvPr/>
        </p:nvSpPr>
        <p:spPr bwMode="auto">
          <a:xfrm>
            <a:off x="777875" y="4984750"/>
            <a:ext cx="313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buClr>
                <a:srgbClr val="84BD00"/>
              </a:buClr>
              <a:buFont typeface="Wingdings" pitchFamily="2" charset="2"/>
              <a:buChar char="§"/>
            </a:pP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NAS 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和 </a:t>
            </a:r>
            <a:r>
              <a:rPr lang="en-US" altLang="zh-CN">
                <a:solidFill>
                  <a:srgbClr val="000000"/>
                </a:solidFill>
                <a:ea typeface="黑体" pitchFamily="49" charset="-122"/>
              </a:rPr>
              <a:t>SAN </a:t>
            </a:r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支持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52201" y="5094018"/>
          <a:ext cx="3602701" cy="12296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19695"/>
                <a:gridCol w="983006"/>
              </a:tblGrid>
              <a:tr h="380396">
                <a:tc>
                  <a:txBody>
                    <a:bodyPr/>
                    <a:lstStyle/>
                    <a:p>
                      <a:pPr marL="0" marR="0"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黑体"/>
                          <a:cs typeface="+mn-cs"/>
                        </a:rPr>
                        <a:t>IOPS </a:t>
                      </a:r>
                      <a:r>
                        <a:rPr lang="zh-CN" altLang="en-US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黑体"/>
                          <a:cs typeface="+mn-cs"/>
                        </a:rPr>
                        <a:t>成本降低 </a:t>
                      </a:r>
                      <a:r>
                        <a:rPr lang="en-US" altLang="zh-CN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黑体"/>
                          <a:cs typeface="+mn-cs"/>
                        </a:rPr>
                        <a:t>22%</a:t>
                      </a:r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黑体"/>
                      </a:endParaRPr>
                    </a:p>
                  </a:txBody>
                  <a:tcPr marL="59811" marR="59811" marT="0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黑体"/>
                          <a:cs typeface="+mn-cs"/>
                        </a:rPr>
                        <a:t>与 </a:t>
                      </a:r>
                      <a:r>
                        <a:rPr lang="ca-ES" altLang="zh-CN" sz="1800" b="1" i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黑体"/>
                          <a:cs typeface="+mn-cs"/>
                        </a:rPr>
                        <a:t>HDS</a:t>
                      </a:r>
                      <a:br>
                        <a:rPr lang="ca-ES" altLang="zh-CN" sz="1800" b="1" i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黑体"/>
                          <a:cs typeface="+mn-cs"/>
                        </a:rPr>
                      </a:br>
                      <a:r>
                        <a:rPr lang="ca-ES" altLang="zh-CN" sz="1800" b="1" i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黑体"/>
                          <a:cs typeface="+mn-cs"/>
                        </a:rPr>
                        <a:t> </a:t>
                      </a:r>
                      <a:r>
                        <a:rPr lang="zh-CN" altLang="en-US" sz="1800" b="1" i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黑体"/>
                          <a:cs typeface="+mn-cs"/>
                        </a:rPr>
                        <a:t>相比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黑体"/>
                        <a:cs typeface="+mn-cs"/>
                      </a:endParaRPr>
                    </a:p>
                  </a:txBody>
                  <a:tcPr marL="59811" marR="59811" marT="0" marB="0" vert="vert" anchor="ctr">
                    <a:solidFill>
                      <a:schemeClr val="accent2"/>
                    </a:solidFill>
                  </a:tcPr>
                </a:tc>
              </a:tr>
              <a:tr h="424628">
                <a:tc>
                  <a:txBody>
                    <a:bodyPr/>
                    <a:lstStyle/>
                    <a:p>
                      <a:pPr marL="0" marR="0"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黑体"/>
                          <a:cs typeface="+mn-cs"/>
                        </a:rPr>
                        <a:t>利用率提高 </a:t>
                      </a:r>
                      <a:r>
                        <a:rPr lang="en-US" altLang="zh-CN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黑体"/>
                          <a:cs typeface="+mn-cs"/>
                        </a:rPr>
                        <a:t>28%</a:t>
                      </a:r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黑体"/>
                      </a:endParaRPr>
                    </a:p>
                  </a:txBody>
                  <a:tcPr marL="59811" marR="59811" marT="0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9811" marR="59811" marT="0" marB="0" anchor="ctr">
                    <a:solidFill>
                      <a:schemeClr val="accent2"/>
                    </a:solidFill>
                  </a:tcPr>
                </a:tc>
              </a:tr>
              <a:tr h="424628">
                <a:tc>
                  <a:txBody>
                    <a:bodyPr/>
                    <a:lstStyle/>
                    <a:p>
                      <a:pPr marL="0" marR="0"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i="0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黑体"/>
                          <a:cs typeface="+mn-cs"/>
                        </a:rPr>
                        <a:t>平均响应时间</a:t>
                      </a:r>
                      <a:r>
                        <a:rPr lang="zh-CN" altLang="en-US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黑体"/>
                          <a:cs typeface="+mn-cs"/>
                        </a:rPr>
                        <a:t>缩短 </a:t>
                      </a:r>
                      <a:r>
                        <a:rPr lang="en-US" altLang="zh-CN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黑体"/>
                          <a:cs typeface="+mn-cs"/>
                        </a:rPr>
                        <a:t>27%</a:t>
                      </a:r>
                      <a:endParaRPr lang="zh-CN" alt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黑体"/>
                      </a:endParaRPr>
                    </a:p>
                  </a:txBody>
                  <a:tcPr marL="59811" marR="59811" marT="0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9811" marR="59811" marT="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 bwMode="auto">
          <a:xfrm>
            <a:off x="777875" y="4905375"/>
            <a:ext cx="7810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企业</a:t>
            </a:r>
            <a:b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2400" b="0" smtClean="0">
                <a:solidFill>
                  <a:srgbClr val="0067C5"/>
                </a:solidFill>
                <a:ea typeface="黑体" pitchFamily="49" charset="-122"/>
              </a:rPr>
              <a:t>云服务 </a:t>
            </a:r>
            <a:r>
              <a:rPr lang="en-US" altLang="zh-CN" sz="2400" b="0" smtClean="0">
                <a:solidFill>
                  <a:srgbClr val="0067C5"/>
                </a:solidFill>
                <a:ea typeface="黑体" pitchFamily="49" charset="-122"/>
              </a:rPr>
              <a:t>— </a:t>
            </a:r>
            <a:r>
              <a:rPr lang="zh-CN" altLang="en-US" sz="2400" b="0" smtClean="0">
                <a:solidFill>
                  <a:srgbClr val="0067C5"/>
                </a:solidFill>
                <a:ea typeface="黑体" pitchFamily="49" charset="-122"/>
              </a:rPr>
              <a:t>面向任务关键型应用程序</a:t>
            </a:r>
          </a:p>
        </p:txBody>
      </p:sp>
      <p:sp>
        <p:nvSpPr>
          <p:cNvPr id="26627" name="Content Placeholder 10"/>
          <p:cNvSpPr>
            <a:spLocks noGrp="1"/>
          </p:cNvSpPr>
          <p:nvPr>
            <p:ph idx="4294967295"/>
          </p:nvPr>
        </p:nvSpPr>
        <p:spPr>
          <a:xfrm>
            <a:off x="1228725" y="2819400"/>
            <a:ext cx="7821613" cy="3429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zh-CN" altLang="en-US" sz="2400" smtClean="0">
                <a:solidFill>
                  <a:srgbClr val="0067C5"/>
                </a:solidFill>
                <a:ea typeface="黑体" pitchFamily="49" charset="-122"/>
              </a:rPr>
              <a:t>目标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为 </a:t>
            </a:r>
            <a:r>
              <a:rPr lang="en-US" altLang="zh-CN" sz="2400" smtClean="0">
                <a:solidFill>
                  <a:srgbClr val="000000"/>
                </a:solidFill>
                <a:ea typeface="黑体" pitchFamily="49" charset="-122"/>
              </a:rPr>
              <a:t>SAP </a:t>
            </a: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等任务关键型 </a:t>
            </a:r>
            <a:r>
              <a:rPr lang="en-US" altLang="zh-CN" sz="2400" smtClean="0">
                <a:solidFill>
                  <a:srgbClr val="000000"/>
                </a:solidFill>
                <a:ea typeface="黑体" pitchFamily="49" charset="-122"/>
              </a:rPr>
              <a:t>SAN </a:t>
            </a: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应用程序提供企业云服务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对声称的资源、可用性和性能做出担保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endParaRPr lang="zh-CN" altLang="en-US" sz="2400" smtClean="0">
              <a:solidFill>
                <a:srgbClr val="000000"/>
              </a:solidFill>
              <a:ea typeface="黑体" pitchFamily="49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zh-CN" altLang="en-US" sz="2400" smtClean="0">
                <a:solidFill>
                  <a:srgbClr val="0067C5"/>
                </a:solidFill>
                <a:ea typeface="黑体" pitchFamily="49" charset="-122"/>
              </a:rPr>
              <a:t>集群模式 </a:t>
            </a:r>
            <a:r>
              <a:rPr lang="en-US" altLang="zh-CN" sz="2400" smtClean="0">
                <a:solidFill>
                  <a:srgbClr val="0067C5"/>
                </a:solidFill>
                <a:ea typeface="黑体" pitchFamily="49" charset="-122"/>
              </a:rPr>
              <a:t>ONTAP </a:t>
            </a:r>
            <a:r>
              <a:rPr lang="zh-CN" altLang="en-US" sz="2400" smtClean="0">
                <a:solidFill>
                  <a:srgbClr val="0067C5"/>
                </a:solidFill>
                <a:ea typeface="黑体" pitchFamily="49" charset="-122"/>
              </a:rPr>
              <a:t>的价值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针对企业应用程序按需扩展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高效存储和管理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无中断运行</a:t>
            </a:r>
          </a:p>
        </p:txBody>
      </p:sp>
      <p:pic>
        <p:nvPicPr>
          <p:cNvPr id="26628" name="Picture 5" descr="DataONTAP-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1393825"/>
            <a:ext cx="9286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1169988" y="2657475"/>
            <a:ext cx="75168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 cstate="print"/>
          <a:srcRect l="31807" t="31580" r="34987" b="45422"/>
          <a:stretch>
            <a:fillRect/>
          </a:stretch>
        </p:blipFill>
        <p:spPr bwMode="auto">
          <a:xfrm>
            <a:off x="2209800" y="1514475"/>
            <a:ext cx="808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5" cstate="print"/>
          <a:srcRect b="28297"/>
          <a:stretch>
            <a:fillRect/>
          </a:stretch>
        </p:blipFill>
        <p:spPr bwMode="auto">
          <a:xfrm>
            <a:off x="3206750" y="1447800"/>
            <a:ext cx="32781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  <p:sp>
        <p:nvSpPr>
          <p:cNvPr id="2663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11F7F7-B800-4D3F-B487-E0D280B52FAF}" type="slidenum">
              <a:rPr lang="en-US" altLang="zh-CN" smtClean="0">
                <a:latin typeface="Arial" pitchFamily="34" charset="0"/>
                <a:ea typeface="黑体" pitchFamily="49" charset="-122"/>
              </a:rPr>
              <a:pPr/>
              <a:t>11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303" name="Rectangle 23"/>
          <p:cNvSpPr>
            <a:spLocks noChangeArrowheads="1"/>
          </p:cNvSpPr>
          <p:nvPr/>
        </p:nvSpPr>
        <p:spPr bwMode="auto">
          <a:xfrm>
            <a:off x="4443413" y="1196975"/>
            <a:ext cx="40973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>
              <a:spcAft>
                <a:spcPts val="600"/>
              </a:spcAft>
            </a:pPr>
            <a:r>
              <a:rPr lang="zh-CN" altLang="en-US" sz="1600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> 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zh-CN" sz="1800" b="1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>System Manager</a:t>
            </a:r>
            <a:br>
              <a:rPr lang="en-US" altLang="zh-CN" sz="1800" b="1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</a:br>
            <a:r>
              <a:rPr lang="zh-CN" altLang="en-US" sz="1600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>简单的设备管理</a:t>
            </a:r>
            <a:endParaRPr lang="zh-CN" altLang="en-US" sz="18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zh-CN" sz="1800" b="1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>Report</a:t>
            </a:r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/>
            </a:r>
            <a:br>
              <a:rPr lang="zh-CN" altLang="en-US" sz="1800" b="1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</a:br>
            <a:r>
              <a:rPr lang="zh-CN" altLang="en-US" sz="1600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>汇总报告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zh-CN" sz="1800" b="1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>Unified Manager</a:t>
            </a:r>
            <a:br>
              <a:rPr lang="en-US" altLang="zh-CN" sz="1800" b="1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</a:br>
            <a:r>
              <a:rPr lang="zh-CN" altLang="en-US" sz="1600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>高效的</a:t>
            </a:r>
            <a:r>
              <a:rPr lang="zh-CN" altLang="en-US" sz="1600">
                <a:solidFill>
                  <a:srgbClr val="000000"/>
                </a:solidFill>
                <a:ea typeface="黑体" pitchFamily="49" charset="-122"/>
              </a:rPr>
              <a:t>大范围存储管理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zh-CN" sz="1800" b="1">
                <a:solidFill>
                  <a:srgbClr val="000000"/>
                </a:solidFill>
                <a:ea typeface="黑体" pitchFamily="49" charset="-122"/>
              </a:rPr>
              <a:t>Workflow Automation</a:t>
            </a:r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/>
            </a:r>
            <a:b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1600">
                <a:solidFill>
                  <a:srgbClr val="000000"/>
                </a:solidFill>
                <a:ea typeface="黑体" pitchFamily="49" charset="-122"/>
              </a:rPr>
              <a:t>几分钟内自动完成流程</a:t>
            </a:r>
          </a:p>
          <a:p>
            <a:pPr lvl="1">
              <a:spcAft>
                <a:spcPts val="600"/>
              </a:spcAft>
            </a:pPr>
            <a:endParaRPr lang="zh-CN" altLang="en-US" sz="1800">
              <a:solidFill>
                <a:srgbClr val="000000"/>
              </a:solidFill>
              <a:ea typeface="黑体" pitchFamily="49" charset="-122"/>
            </a:endParaRPr>
          </a:p>
          <a:p>
            <a:pPr>
              <a:spcAft>
                <a:spcPts val="600"/>
              </a:spcAft>
            </a:pPr>
            <a:endParaRPr lang="zh-CN" altLang="en-US" sz="1600">
              <a:solidFill>
                <a:srgbClr val="858585"/>
              </a:solidFill>
              <a:ea typeface="黑体" pitchFamily="49" charset="-122"/>
            </a:endParaRPr>
          </a:p>
        </p:txBody>
      </p:sp>
      <p:sp>
        <p:nvSpPr>
          <p:cNvPr id="2765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OnCommand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产品组合</a:t>
            </a:r>
          </a:p>
        </p:txBody>
      </p:sp>
      <p:sp>
        <p:nvSpPr>
          <p:cNvPr id="1121304" name="Rectangle 24"/>
          <p:cNvSpPr>
            <a:spLocks noChangeArrowheads="1"/>
          </p:cNvSpPr>
          <p:nvPr/>
        </p:nvSpPr>
        <p:spPr bwMode="auto">
          <a:xfrm>
            <a:off x="4443413" y="4360863"/>
            <a:ext cx="3136900" cy="16668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 anchorCtr="1"/>
          <a:lstStyle/>
          <a:p>
            <a:pPr marL="285750" indent="-285750">
              <a:spcAft>
                <a:spcPts val="600"/>
              </a:spcAft>
              <a:buClr>
                <a:srgbClr val="84BD00"/>
              </a:buClr>
              <a:buFont typeface="Wingdings"/>
              <a:buChar char="§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Balance</a:t>
            </a:r>
            <a:br>
              <a:rPr lang="en-US" altLang="zh-CN" sz="1800" b="1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</a:b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优化性能，预测问题</a:t>
            </a:r>
          </a:p>
          <a:p>
            <a:pPr marL="285750" indent="-285750">
              <a:spcAft>
                <a:spcPts val="600"/>
              </a:spcAft>
              <a:buClr>
                <a:srgbClr val="84BD00"/>
              </a:buClr>
              <a:buFont typeface="Wingdings"/>
              <a:buChar char="§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Insight</a:t>
            </a:r>
            <a:br>
              <a:rPr lang="en-US" altLang="zh-CN" sz="1800" b="1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</a:br>
            <a:r>
              <a:rPr lang="zh-CN" altLang="en-US" sz="1600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容量管理，企业报告</a:t>
            </a:r>
          </a:p>
          <a:p>
            <a:pPr>
              <a:spcAft>
                <a:spcPts val="600"/>
              </a:spcAft>
              <a:defRPr/>
            </a:pPr>
            <a:endParaRPr lang="zh-CN" altLang="en-US" sz="1600" dirty="0">
              <a:solidFill>
                <a:srgbClr val="000000"/>
              </a:solidFill>
              <a:latin typeface="Arial"/>
              <a:ea typeface="黑体"/>
              <a:cs typeface="ＭＳ Ｐゴシック" charset="0"/>
            </a:endParaRPr>
          </a:p>
        </p:txBody>
      </p:sp>
      <p:sp>
        <p:nvSpPr>
          <p:cNvPr id="27653" name="Freeform 37"/>
          <p:cNvSpPr>
            <a:spLocks noEditPoints="1"/>
          </p:cNvSpPr>
          <p:nvPr/>
        </p:nvSpPr>
        <p:spPr bwMode="auto">
          <a:xfrm>
            <a:off x="1308100" y="3911600"/>
            <a:ext cx="7342188" cy="46038"/>
          </a:xfrm>
          <a:custGeom>
            <a:avLst/>
            <a:gdLst>
              <a:gd name="T0" fmla="*/ 2147483647 w 1955"/>
              <a:gd name="T1" fmla="*/ 451491103 h 13"/>
              <a:gd name="T2" fmla="*/ 2147483647 w 1955"/>
              <a:gd name="T3" fmla="*/ 451491103 h 13"/>
              <a:gd name="T4" fmla="*/ 2147483647 w 1955"/>
              <a:gd name="T5" fmla="*/ 451491103 h 13"/>
              <a:gd name="T6" fmla="*/ 2147483647 w 1955"/>
              <a:gd name="T7" fmla="*/ 1254138940 h 13"/>
              <a:gd name="T8" fmla="*/ 2147483647 w 1955"/>
              <a:gd name="T9" fmla="*/ 1680549853 h 13"/>
              <a:gd name="T10" fmla="*/ 2147483647 w 1955"/>
              <a:gd name="T11" fmla="*/ 1567675335 h 13"/>
              <a:gd name="T12" fmla="*/ 2147483647 w 1955"/>
              <a:gd name="T13" fmla="*/ 1254138940 h 13"/>
              <a:gd name="T14" fmla="*/ 2147483647 w 1955"/>
              <a:gd name="T15" fmla="*/ 1254138940 h 13"/>
              <a:gd name="T16" fmla="*/ 2147483647 w 1955"/>
              <a:gd name="T17" fmla="*/ 1116184342 h 13"/>
              <a:gd name="T18" fmla="*/ 2147483647 w 1955"/>
              <a:gd name="T19" fmla="*/ 1254138940 h 13"/>
              <a:gd name="T20" fmla="*/ 2147483647 w 1955"/>
              <a:gd name="T21" fmla="*/ 1116184342 h 13"/>
              <a:gd name="T22" fmla="*/ 2147483647 w 1955"/>
              <a:gd name="T23" fmla="*/ 1367013458 h 13"/>
              <a:gd name="T24" fmla="*/ 2147483647 w 1955"/>
              <a:gd name="T25" fmla="*/ 1116184342 h 13"/>
              <a:gd name="T26" fmla="*/ 2147483647 w 1955"/>
              <a:gd name="T27" fmla="*/ 1116184342 h 13"/>
              <a:gd name="T28" fmla="*/ 2147483647 w 1955"/>
              <a:gd name="T29" fmla="*/ 1367013458 h 13"/>
              <a:gd name="T30" fmla="*/ 2147483647 w 1955"/>
              <a:gd name="T31" fmla="*/ 1116184342 h 13"/>
              <a:gd name="T32" fmla="*/ 2147483647 w 1955"/>
              <a:gd name="T33" fmla="*/ 1254138940 h 13"/>
              <a:gd name="T34" fmla="*/ 2147483647 w 1955"/>
              <a:gd name="T35" fmla="*/ 1367013458 h 13"/>
              <a:gd name="T36" fmla="*/ 2147483647 w 1955"/>
              <a:gd name="T37" fmla="*/ 1367013458 h 13"/>
              <a:gd name="T38" fmla="*/ 2147483647 w 1955"/>
              <a:gd name="T39" fmla="*/ 1367013458 h 13"/>
              <a:gd name="T40" fmla="*/ 2147483647 w 1955"/>
              <a:gd name="T41" fmla="*/ 1003313365 h 13"/>
              <a:gd name="T42" fmla="*/ 2147483647 w 1955"/>
              <a:gd name="T43" fmla="*/ 1116184342 h 13"/>
              <a:gd name="T44" fmla="*/ 2147483647 w 1955"/>
              <a:gd name="T45" fmla="*/ 1003313365 h 13"/>
              <a:gd name="T46" fmla="*/ 2147483647 w 1955"/>
              <a:gd name="T47" fmla="*/ 815191307 h 13"/>
              <a:gd name="T48" fmla="*/ 2147483647 w 1955"/>
              <a:gd name="T49" fmla="*/ 1003313365 h 13"/>
              <a:gd name="T50" fmla="*/ 2147483647 w 1955"/>
              <a:gd name="T51" fmla="*/ 564362191 h 13"/>
              <a:gd name="T52" fmla="*/ 2147483647 w 1955"/>
              <a:gd name="T53" fmla="*/ 451491103 h 13"/>
              <a:gd name="T54" fmla="*/ 2147483647 w 1955"/>
              <a:gd name="T55" fmla="*/ 564362191 h 13"/>
              <a:gd name="T56" fmla="*/ 2147483647 w 1955"/>
              <a:gd name="T57" fmla="*/ 451491103 h 13"/>
              <a:gd name="T58" fmla="*/ 2147483647 w 1955"/>
              <a:gd name="T59" fmla="*/ 564362191 h 13"/>
              <a:gd name="T60" fmla="*/ 2147483647 w 1955"/>
              <a:gd name="T61" fmla="*/ 250829227 h 13"/>
              <a:gd name="T62" fmla="*/ 2147483647 w 1955"/>
              <a:gd name="T63" fmla="*/ 451491103 h 13"/>
              <a:gd name="T64" fmla="*/ 2147483647 w 1955"/>
              <a:gd name="T65" fmla="*/ 250829227 h 13"/>
              <a:gd name="T66" fmla="*/ 2147483647 w 1955"/>
              <a:gd name="T67" fmla="*/ 451491103 h 13"/>
              <a:gd name="T68" fmla="*/ 2147483647 w 1955"/>
              <a:gd name="T69" fmla="*/ 112871005 h 13"/>
              <a:gd name="T70" fmla="*/ 2147483647 w 1955"/>
              <a:gd name="T71" fmla="*/ 564362191 h 13"/>
              <a:gd name="T72" fmla="*/ 2147483647 w 1955"/>
              <a:gd name="T73" fmla="*/ 1116184342 h 13"/>
              <a:gd name="T74" fmla="*/ 2147483647 w 1955"/>
              <a:gd name="T75" fmla="*/ 564362191 h 13"/>
              <a:gd name="T76" fmla="*/ 2147483647 w 1955"/>
              <a:gd name="T77" fmla="*/ 564362191 h 13"/>
              <a:gd name="T78" fmla="*/ 2147483647 w 1955"/>
              <a:gd name="T79" fmla="*/ 702320329 h 13"/>
              <a:gd name="T80" fmla="*/ 2147483647 w 1955"/>
              <a:gd name="T81" fmla="*/ 702320329 h 13"/>
              <a:gd name="T82" fmla="*/ 2147483647 w 1955"/>
              <a:gd name="T83" fmla="*/ 702320329 h 13"/>
              <a:gd name="T84" fmla="*/ 2147483647 w 1955"/>
              <a:gd name="T85" fmla="*/ 564362191 h 13"/>
              <a:gd name="T86" fmla="*/ 2147483647 w 1955"/>
              <a:gd name="T87" fmla="*/ 564362191 h 13"/>
              <a:gd name="T88" fmla="*/ 2147483647 w 1955"/>
              <a:gd name="T89" fmla="*/ 815191307 h 13"/>
              <a:gd name="T90" fmla="*/ 2147483647 w 1955"/>
              <a:gd name="T91" fmla="*/ 1003313365 h 13"/>
              <a:gd name="T92" fmla="*/ 2147483647 w 1955"/>
              <a:gd name="T93" fmla="*/ 815191307 h 13"/>
              <a:gd name="T94" fmla="*/ 2147483647 w 1955"/>
              <a:gd name="T95" fmla="*/ 1003313365 h 13"/>
              <a:gd name="T96" fmla="*/ 2147483647 w 1955"/>
              <a:gd name="T97" fmla="*/ 1116184342 h 13"/>
              <a:gd name="T98" fmla="*/ 2147483647 w 1955"/>
              <a:gd name="T99" fmla="*/ 1003313365 h 13"/>
              <a:gd name="T100" fmla="*/ 2147483647 w 1955"/>
              <a:gd name="T101" fmla="*/ 1003313365 h 13"/>
              <a:gd name="T102" fmla="*/ 2147483647 w 1955"/>
              <a:gd name="T103" fmla="*/ 1116184342 h 13"/>
              <a:gd name="T104" fmla="*/ 2147483647 w 1955"/>
              <a:gd name="T105" fmla="*/ 1254138940 h 13"/>
              <a:gd name="T106" fmla="*/ 2147483647 w 1955"/>
              <a:gd name="T107" fmla="*/ 1254138940 h 13"/>
              <a:gd name="T108" fmla="*/ 2147483647 w 1955"/>
              <a:gd name="T109" fmla="*/ 1254138940 h 13"/>
              <a:gd name="T110" fmla="*/ 2147483647 w 1955"/>
              <a:gd name="T111" fmla="*/ 1254138940 h 13"/>
              <a:gd name="T112" fmla="*/ 2147483647 w 1955"/>
              <a:gd name="T113" fmla="*/ 1003313365 h 13"/>
              <a:gd name="T114" fmla="*/ 2147483647 w 1955"/>
              <a:gd name="T115" fmla="*/ 815191307 h 13"/>
              <a:gd name="T116" fmla="*/ 2147483647 w 1955"/>
              <a:gd name="T117" fmla="*/ 815191307 h 13"/>
              <a:gd name="T118" fmla="*/ 2147483647 w 1955"/>
              <a:gd name="T119" fmla="*/ 564362191 h 13"/>
              <a:gd name="T120" fmla="*/ 2147483647 w 1955"/>
              <a:gd name="T121" fmla="*/ 564362191 h 13"/>
              <a:gd name="T122" fmla="*/ 2147483647 w 1955"/>
              <a:gd name="T123" fmla="*/ 702320329 h 13"/>
              <a:gd name="T124" fmla="*/ 2147483647 w 1955"/>
              <a:gd name="T125" fmla="*/ 451491103 h 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55"/>
              <a:gd name="T190" fmla="*/ 0 h 13"/>
              <a:gd name="T191" fmla="*/ 1955 w 1955"/>
              <a:gd name="T192" fmla="*/ 13 h 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55" h="13">
                <a:moveTo>
                  <a:pt x="407" y="2"/>
                </a:moveTo>
                <a:cubicBezTo>
                  <a:pt x="393" y="3"/>
                  <a:pt x="380" y="2"/>
                  <a:pt x="368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60" y="2"/>
                  <a:pt x="360" y="2"/>
                  <a:pt x="360" y="2"/>
                </a:cubicBezTo>
                <a:cubicBezTo>
                  <a:pt x="360" y="2"/>
                  <a:pt x="360" y="2"/>
                  <a:pt x="360" y="2"/>
                </a:cubicBezTo>
                <a:cubicBezTo>
                  <a:pt x="341" y="2"/>
                  <a:pt x="317" y="3"/>
                  <a:pt x="310" y="2"/>
                </a:cubicBezTo>
                <a:cubicBezTo>
                  <a:pt x="312" y="3"/>
                  <a:pt x="312" y="3"/>
                  <a:pt x="312" y="3"/>
                </a:cubicBezTo>
                <a:cubicBezTo>
                  <a:pt x="292" y="2"/>
                  <a:pt x="292" y="2"/>
                  <a:pt x="292" y="2"/>
                </a:cubicBezTo>
                <a:cubicBezTo>
                  <a:pt x="304" y="2"/>
                  <a:pt x="304" y="2"/>
                  <a:pt x="304" y="2"/>
                </a:cubicBezTo>
                <a:cubicBezTo>
                  <a:pt x="281" y="3"/>
                  <a:pt x="246" y="2"/>
                  <a:pt x="241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39" y="2"/>
                  <a:pt x="236" y="2"/>
                  <a:pt x="232" y="2"/>
                </a:cubicBezTo>
                <a:cubicBezTo>
                  <a:pt x="235" y="3"/>
                  <a:pt x="235" y="3"/>
                  <a:pt x="235" y="3"/>
                </a:cubicBezTo>
                <a:cubicBezTo>
                  <a:pt x="201" y="3"/>
                  <a:pt x="191" y="4"/>
                  <a:pt x="153" y="3"/>
                </a:cubicBezTo>
                <a:cubicBezTo>
                  <a:pt x="142" y="3"/>
                  <a:pt x="159" y="3"/>
                  <a:pt x="159" y="4"/>
                </a:cubicBezTo>
                <a:cubicBezTo>
                  <a:pt x="153" y="4"/>
                  <a:pt x="139" y="4"/>
                  <a:pt x="137" y="3"/>
                </a:cubicBezTo>
                <a:cubicBezTo>
                  <a:pt x="140" y="4"/>
                  <a:pt x="156" y="4"/>
                  <a:pt x="144" y="5"/>
                </a:cubicBezTo>
                <a:cubicBezTo>
                  <a:pt x="135" y="4"/>
                  <a:pt x="149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19" y="4"/>
                  <a:pt x="126" y="5"/>
                  <a:pt x="113" y="5"/>
                </a:cubicBezTo>
                <a:cubicBezTo>
                  <a:pt x="97" y="4"/>
                  <a:pt x="132" y="4"/>
                  <a:pt x="107" y="3"/>
                </a:cubicBezTo>
                <a:cubicBezTo>
                  <a:pt x="94" y="4"/>
                  <a:pt x="80" y="6"/>
                  <a:pt x="56" y="5"/>
                </a:cubicBezTo>
                <a:cubicBezTo>
                  <a:pt x="35" y="6"/>
                  <a:pt x="67" y="7"/>
                  <a:pt x="38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2" y="8"/>
                  <a:pt x="55" y="8"/>
                  <a:pt x="42" y="8"/>
                </a:cubicBezTo>
                <a:cubicBezTo>
                  <a:pt x="38" y="7"/>
                  <a:pt x="31" y="7"/>
                  <a:pt x="24" y="7"/>
                </a:cubicBezTo>
                <a:cubicBezTo>
                  <a:pt x="51" y="8"/>
                  <a:pt x="0" y="8"/>
                  <a:pt x="2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4" y="9"/>
                  <a:pt x="4" y="9"/>
                  <a:pt x="4" y="9"/>
                </a:cubicBezTo>
                <a:cubicBezTo>
                  <a:pt x="12" y="10"/>
                  <a:pt x="30" y="10"/>
                  <a:pt x="22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8" y="11"/>
                  <a:pt x="2" y="11"/>
                  <a:pt x="3" y="12"/>
                </a:cubicBezTo>
                <a:cubicBezTo>
                  <a:pt x="56" y="13"/>
                  <a:pt x="56" y="13"/>
                  <a:pt x="56" y="13"/>
                </a:cubicBezTo>
                <a:cubicBezTo>
                  <a:pt x="54" y="13"/>
                  <a:pt x="46" y="12"/>
                  <a:pt x="49" y="12"/>
                </a:cubicBezTo>
                <a:cubicBezTo>
                  <a:pt x="63" y="12"/>
                  <a:pt x="61" y="13"/>
                  <a:pt x="74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9" y="12"/>
                  <a:pt x="71" y="12"/>
                  <a:pt x="68" y="12"/>
                </a:cubicBezTo>
                <a:cubicBezTo>
                  <a:pt x="64" y="12"/>
                  <a:pt x="62" y="12"/>
                  <a:pt x="62" y="12"/>
                </a:cubicBezTo>
                <a:cubicBezTo>
                  <a:pt x="66" y="11"/>
                  <a:pt x="80" y="11"/>
                  <a:pt x="84" y="12"/>
                </a:cubicBezTo>
                <a:cubicBezTo>
                  <a:pt x="101" y="12"/>
                  <a:pt x="87" y="11"/>
                  <a:pt x="91" y="11"/>
                </a:cubicBezTo>
                <a:cubicBezTo>
                  <a:pt x="100" y="12"/>
                  <a:pt x="120" y="11"/>
                  <a:pt x="131" y="11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37" y="10"/>
                  <a:pt x="149" y="10"/>
                  <a:pt x="157" y="11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72" y="10"/>
                  <a:pt x="181" y="8"/>
                  <a:pt x="195" y="10"/>
                </a:cubicBezTo>
                <a:cubicBezTo>
                  <a:pt x="193" y="10"/>
                  <a:pt x="193" y="10"/>
                  <a:pt x="193" y="10"/>
                </a:cubicBezTo>
                <a:cubicBezTo>
                  <a:pt x="201" y="10"/>
                  <a:pt x="212" y="9"/>
                  <a:pt x="219" y="10"/>
                </a:cubicBezTo>
                <a:cubicBezTo>
                  <a:pt x="219" y="10"/>
                  <a:pt x="221" y="9"/>
                  <a:pt x="224" y="9"/>
                </a:cubicBezTo>
                <a:cubicBezTo>
                  <a:pt x="228" y="10"/>
                  <a:pt x="236" y="10"/>
                  <a:pt x="247" y="9"/>
                </a:cubicBezTo>
                <a:cubicBezTo>
                  <a:pt x="239" y="9"/>
                  <a:pt x="242" y="8"/>
                  <a:pt x="234" y="8"/>
                </a:cubicBezTo>
                <a:cubicBezTo>
                  <a:pt x="251" y="7"/>
                  <a:pt x="250" y="9"/>
                  <a:pt x="264" y="9"/>
                </a:cubicBezTo>
                <a:cubicBezTo>
                  <a:pt x="273" y="9"/>
                  <a:pt x="256" y="9"/>
                  <a:pt x="254" y="8"/>
                </a:cubicBezTo>
                <a:cubicBezTo>
                  <a:pt x="276" y="9"/>
                  <a:pt x="300" y="6"/>
                  <a:pt x="314" y="8"/>
                </a:cubicBezTo>
                <a:cubicBezTo>
                  <a:pt x="304" y="9"/>
                  <a:pt x="304" y="9"/>
                  <a:pt x="304" y="9"/>
                </a:cubicBezTo>
                <a:cubicBezTo>
                  <a:pt x="313" y="9"/>
                  <a:pt x="318" y="9"/>
                  <a:pt x="317" y="9"/>
                </a:cubicBezTo>
                <a:cubicBezTo>
                  <a:pt x="314" y="9"/>
                  <a:pt x="313" y="9"/>
                  <a:pt x="312" y="8"/>
                </a:cubicBezTo>
                <a:cubicBezTo>
                  <a:pt x="339" y="8"/>
                  <a:pt x="354" y="10"/>
                  <a:pt x="381" y="9"/>
                </a:cubicBezTo>
                <a:cubicBezTo>
                  <a:pt x="379" y="9"/>
                  <a:pt x="375" y="9"/>
                  <a:pt x="375" y="9"/>
                </a:cubicBezTo>
                <a:cubicBezTo>
                  <a:pt x="387" y="8"/>
                  <a:pt x="387" y="10"/>
                  <a:pt x="407" y="10"/>
                </a:cubicBezTo>
                <a:cubicBezTo>
                  <a:pt x="403" y="9"/>
                  <a:pt x="403" y="9"/>
                  <a:pt x="403" y="9"/>
                </a:cubicBezTo>
                <a:cubicBezTo>
                  <a:pt x="409" y="9"/>
                  <a:pt x="414" y="10"/>
                  <a:pt x="413" y="10"/>
                </a:cubicBezTo>
                <a:cubicBezTo>
                  <a:pt x="414" y="8"/>
                  <a:pt x="456" y="10"/>
                  <a:pt x="470" y="8"/>
                </a:cubicBezTo>
                <a:cubicBezTo>
                  <a:pt x="480" y="9"/>
                  <a:pt x="508" y="9"/>
                  <a:pt x="516" y="9"/>
                </a:cubicBezTo>
                <a:cubicBezTo>
                  <a:pt x="529" y="8"/>
                  <a:pt x="505" y="8"/>
                  <a:pt x="510" y="7"/>
                </a:cubicBezTo>
                <a:cubicBezTo>
                  <a:pt x="520" y="7"/>
                  <a:pt x="525" y="8"/>
                  <a:pt x="539" y="8"/>
                </a:cubicBezTo>
                <a:cubicBezTo>
                  <a:pt x="539" y="8"/>
                  <a:pt x="511" y="9"/>
                  <a:pt x="538" y="10"/>
                </a:cubicBezTo>
                <a:cubicBezTo>
                  <a:pt x="541" y="9"/>
                  <a:pt x="541" y="9"/>
                  <a:pt x="541" y="9"/>
                </a:cubicBezTo>
                <a:cubicBezTo>
                  <a:pt x="539" y="9"/>
                  <a:pt x="535" y="10"/>
                  <a:pt x="531" y="9"/>
                </a:cubicBezTo>
                <a:cubicBezTo>
                  <a:pt x="523" y="9"/>
                  <a:pt x="535" y="9"/>
                  <a:pt x="537" y="9"/>
                </a:cubicBezTo>
                <a:cubicBezTo>
                  <a:pt x="566" y="9"/>
                  <a:pt x="566" y="9"/>
                  <a:pt x="566" y="9"/>
                </a:cubicBezTo>
                <a:cubicBezTo>
                  <a:pt x="568" y="10"/>
                  <a:pt x="551" y="10"/>
                  <a:pt x="549" y="10"/>
                </a:cubicBezTo>
                <a:cubicBezTo>
                  <a:pt x="572" y="10"/>
                  <a:pt x="600" y="8"/>
                  <a:pt x="621" y="9"/>
                </a:cubicBezTo>
                <a:cubicBezTo>
                  <a:pt x="619" y="9"/>
                  <a:pt x="619" y="9"/>
                  <a:pt x="619" y="9"/>
                </a:cubicBezTo>
                <a:cubicBezTo>
                  <a:pt x="646" y="9"/>
                  <a:pt x="635" y="7"/>
                  <a:pt x="657" y="8"/>
                </a:cubicBezTo>
                <a:cubicBezTo>
                  <a:pt x="668" y="8"/>
                  <a:pt x="653" y="7"/>
                  <a:pt x="670" y="7"/>
                </a:cubicBezTo>
                <a:cubicBezTo>
                  <a:pt x="675" y="7"/>
                  <a:pt x="672" y="8"/>
                  <a:pt x="671" y="8"/>
                </a:cubicBezTo>
                <a:cubicBezTo>
                  <a:pt x="692" y="8"/>
                  <a:pt x="680" y="7"/>
                  <a:pt x="700" y="8"/>
                </a:cubicBezTo>
                <a:cubicBezTo>
                  <a:pt x="696" y="7"/>
                  <a:pt x="696" y="7"/>
                  <a:pt x="696" y="7"/>
                </a:cubicBezTo>
                <a:cubicBezTo>
                  <a:pt x="719" y="7"/>
                  <a:pt x="743" y="9"/>
                  <a:pt x="764" y="9"/>
                </a:cubicBezTo>
                <a:cubicBezTo>
                  <a:pt x="762" y="8"/>
                  <a:pt x="750" y="8"/>
                  <a:pt x="745" y="8"/>
                </a:cubicBezTo>
                <a:cubicBezTo>
                  <a:pt x="772" y="9"/>
                  <a:pt x="810" y="8"/>
                  <a:pt x="836" y="8"/>
                </a:cubicBezTo>
                <a:cubicBezTo>
                  <a:pt x="828" y="9"/>
                  <a:pt x="848" y="10"/>
                  <a:pt x="831" y="10"/>
                </a:cubicBezTo>
                <a:cubicBezTo>
                  <a:pt x="827" y="9"/>
                  <a:pt x="820" y="10"/>
                  <a:pt x="811" y="10"/>
                </a:cubicBezTo>
                <a:cubicBezTo>
                  <a:pt x="825" y="12"/>
                  <a:pt x="870" y="9"/>
                  <a:pt x="874" y="11"/>
                </a:cubicBezTo>
                <a:cubicBezTo>
                  <a:pt x="877" y="10"/>
                  <a:pt x="877" y="10"/>
                  <a:pt x="877" y="10"/>
                </a:cubicBezTo>
                <a:cubicBezTo>
                  <a:pt x="881" y="10"/>
                  <a:pt x="891" y="11"/>
                  <a:pt x="884" y="11"/>
                </a:cubicBezTo>
                <a:cubicBezTo>
                  <a:pt x="912" y="10"/>
                  <a:pt x="912" y="10"/>
                  <a:pt x="912" y="10"/>
                </a:cubicBezTo>
                <a:cubicBezTo>
                  <a:pt x="902" y="10"/>
                  <a:pt x="882" y="9"/>
                  <a:pt x="875" y="9"/>
                </a:cubicBezTo>
                <a:cubicBezTo>
                  <a:pt x="867" y="9"/>
                  <a:pt x="887" y="9"/>
                  <a:pt x="880" y="8"/>
                </a:cubicBezTo>
                <a:cubicBezTo>
                  <a:pt x="898" y="9"/>
                  <a:pt x="891" y="7"/>
                  <a:pt x="911" y="8"/>
                </a:cubicBezTo>
                <a:cubicBezTo>
                  <a:pt x="902" y="9"/>
                  <a:pt x="930" y="9"/>
                  <a:pt x="929" y="10"/>
                </a:cubicBezTo>
                <a:cubicBezTo>
                  <a:pt x="935" y="9"/>
                  <a:pt x="949" y="10"/>
                  <a:pt x="955" y="10"/>
                </a:cubicBezTo>
                <a:cubicBezTo>
                  <a:pt x="966" y="10"/>
                  <a:pt x="991" y="10"/>
                  <a:pt x="1009" y="10"/>
                </a:cubicBezTo>
                <a:cubicBezTo>
                  <a:pt x="1003" y="10"/>
                  <a:pt x="992" y="9"/>
                  <a:pt x="993" y="8"/>
                </a:cubicBezTo>
                <a:cubicBezTo>
                  <a:pt x="1001" y="9"/>
                  <a:pt x="1011" y="9"/>
                  <a:pt x="1013" y="8"/>
                </a:cubicBezTo>
                <a:cubicBezTo>
                  <a:pt x="982" y="7"/>
                  <a:pt x="1003" y="10"/>
                  <a:pt x="974" y="9"/>
                </a:cubicBezTo>
                <a:cubicBezTo>
                  <a:pt x="967" y="8"/>
                  <a:pt x="960" y="8"/>
                  <a:pt x="945" y="8"/>
                </a:cubicBezTo>
                <a:cubicBezTo>
                  <a:pt x="952" y="7"/>
                  <a:pt x="949" y="7"/>
                  <a:pt x="952" y="6"/>
                </a:cubicBezTo>
                <a:cubicBezTo>
                  <a:pt x="969" y="8"/>
                  <a:pt x="998" y="6"/>
                  <a:pt x="1021" y="7"/>
                </a:cubicBezTo>
                <a:cubicBezTo>
                  <a:pt x="1031" y="8"/>
                  <a:pt x="1024" y="9"/>
                  <a:pt x="1046" y="9"/>
                </a:cubicBezTo>
                <a:cubicBezTo>
                  <a:pt x="1027" y="10"/>
                  <a:pt x="1027" y="10"/>
                  <a:pt x="1027" y="10"/>
                </a:cubicBezTo>
                <a:cubicBezTo>
                  <a:pt x="1048" y="9"/>
                  <a:pt x="1032" y="10"/>
                  <a:pt x="1049" y="11"/>
                </a:cubicBezTo>
                <a:cubicBezTo>
                  <a:pt x="1042" y="10"/>
                  <a:pt x="1042" y="10"/>
                  <a:pt x="1042" y="10"/>
                </a:cubicBezTo>
                <a:cubicBezTo>
                  <a:pt x="1053" y="10"/>
                  <a:pt x="1057" y="10"/>
                  <a:pt x="1062" y="10"/>
                </a:cubicBezTo>
                <a:cubicBezTo>
                  <a:pt x="1053" y="9"/>
                  <a:pt x="1053" y="9"/>
                  <a:pt x="1053" y="9"/>
                </a:cubicBezTo>
                <a:cubicBezTo>
                  <a:pt x="1059" y="9"/>
                  <a:pt x="1070" y="9"/>
                  <a:pt x="1070" y="10"/>
                </a:cubicBezTo>
                <a:cubicBezTo>
                  <a:pt x="1071" y="10"/>
                  <a:pt x="1072" y="9"/>
                  <a:pt x="1072" y="9"/>
                </a:cubicBezTo>
                <a:cubicBezTo>
                  <a:pt x="1073" y="9"/>
                  <a:pt x="1076" y="9"/>
                  <a:pt x="1082" y="9"/>
                </a:cubicBezTo>
                <a:cubicBezTo>
                  <a:pt x="1078" y="9"/>
                  <a:pt x="1076" y="9"/>
                  <a:pt x="1076" y="9"/>
                </a:cubicBezTo>
                <a:cubicBezTo>
                  <a:pt x="1101" y="9"/>
                  <a:pt x="1082" y="8"/>
                  <a:pt x="1097" y="8"/>
                </a:cubicBezTo>
                <a:cubicBezTo>
                  <a:pt x="1095" y="8"/>
                  <a:pt x="1099" y="8"/>
                  <a:pt x="1105" y="8"/>
                </a:cubicBezTo>
                <a:cubicBezTo>
                  <a:pt x="1105" y="9"/>
                  <a:pt x="1136" y="9"/>
                  <a:pt x="1144" y="10"/>
                </a:cubicBezTo>
                <a:cubicBezTo>
                  <a:pt x="1144" y="10"/>
                  <a:pt x="1144" y="10"/>
                  <a:pt x="1144" y="10"/>
                </a:cubicBezTo>
                <a:cubicBezTo>
                  <a:pt x="1165" y="11"/>
                  <a:pt x="1165" y="11"/>
                  <a:pt x="1165" y="11"/>
                </a:cubicBezTo>
                <a:cubicBezTo>
                  <a:pt x="1161" y="11"/>
                  <a:pt x="1166" y="10"/>
                  <a:pt x="1172" y="10"/>
                </a:cubicBezTo>
                <a:cubicBezTo>
                  <a:pt x="1171" y="10"/>
                  <a:pt x="1171" y="10"/>
                  <a:pt x="1171" y="10"/>
                </a:cubicBezTo>
                <a:cubicBezTo>
                  <a:pt x="1178" y="10"/>
                  <a:pt x="1163" y="8"/>
                  <a:pt x="1183" y="9"/>
                </a:cubicBezTo>
                <a:cubicBezTo>
                  <a:pt x="1194" y="9"/>
                  <a:pt x="1194" y="9"/>
                  <a:pt x="1194" y="9"/>
                </a:cubicBezTo>
                <a:cubicBezTo>
                  <a:pt x="1192" y="9"/>
                  <a:pt x="1194" y="9"/>
                  <a:pt x="1195" y="9"/>
                </a:cubicBezTo>
                <a:cubicBezTo>
                  <a:pt x="1206" y="9"/>
                  <a:pt x="1206" y="9"/>
                  <a:pt x="1206" y="9"/>
                </a:cubicBezTo>
                <a:cubicBezTo>
                  <a:pt x="1223" y="8"/>
                  <a:pt x="1238" y="10"/>
                  <a:pt x="1258" y="9"/>
                </a:cubicBezTo>
                <a:cubicBezTo>
                  <a:pt x="1252" y="9"/>
                  <a:pt x="1243" y="9"/>
                  <a:pt x="1247" y="9"/>
                </a:cubicBezTo>
                <a:cubicBezTo>
                  <a:pt x="1251" y="9"/>
                  <a:pt x="1256" y="9"/>
                  <a:pt x="1259" y="9"/>
                </a:cubicBezTo>
                <a:cubicBezTo>
                  <a:pt x="1258" y="9"/>
                  <a:pt x="1258" y="9"/>
                  <a:pt x="1258" y="9"/>
                </a:cubicBezTo>
                <a:cubicBezTo>
                  <a:pt x="1296" y="10"/>
                  <a:pt x="1296" y="10"/>
                  <a:pt x="1296" y="10"/>
                </a:cubicBezTo>
                <a:cubicBezTo>
                  <a:pt x="1293" y="9"/>
                  <a:pt x="1272" y="9"/>
                  <a:pt x="1281" y="9"/>
                </a:cubicBezTo>
                <a:cubicBezTo>
                  <a:pt x="1287" y="8"/>
                  <a:pt x="1298" y="9"/>
                  <a:pt x="1305" y="9"/>
                </a:cubicBezTo>
                <a:cubicBezTo>
                  <a:pt x="1304" y="9"/>
                  <a:pt x="1291" y="10"/>
                  <a:pt x="1304" y="10"/>
                </a:cubicBezTo>
                <a:cubicBezTo>
                  <a:pt x="1305" y="10"/>
                  <a:pt x="1317" y="9"/>
                  <a:pt x="1312" y="9"/>
                </a:cubicBezTo>
                <a:cubicBezTo>
                  <a:pt x="1325" y="9"/>
                  <a:pt x="1344" y="10"/>
                  <a:pt x="1355" y="10"/>
                </a:cubicBezTo>
                <a:cubicBezTo>
                  <a:pt x="1359" y="10"/>
                  <a:pt x="1353" y="10"/>
                  <a:pt x="1351" y="10"/>
                </a:cubicBezTo>
                <a:cubicBezTo>
                  <a:pt x="1350" y="10"/>
                  <a:pt x="1350" y="10"/>
                  <a:pt x="1350" y="10"/>
                </a:cubicBezTo>
                <a:cubicBezTo>
                  <a:pt x="1342" y="10"/>
                  <a:pt x="1349" y="9"/>
                  <a:pt x="1334" y="9"/>
                </a:cubicBezTo>
                <a:cubicBezTo>
                  <a:pt x="1332" y="8"/>
                  <a:pt x="1356" y="9"/>
                  <a:pt x="1369" y="9"/>
                </a:cubicBezTo>
                <a:cubicBezTo>
                  <a:pt x="1348" y="8"/>
                  <a:pt x="1348" y="8"/>
                  <a:pt x="1348" y="8"/>
                </a:cubicBezTo>
                <a:cubicBezTo>
                  <a:pt x="1384" y="6"/>
                  <a:pt x="1432" y="8"/>
                  <a:pt x="1468" y="8"/>
                </a:cubicBezTo>
                <a:cubicBezTo>
                  <a:pt x="1458" y="9"/>
                  <a:pt x="1449" y="8"/>
                  <a:pt x="1450" y="9"/>
                </a:cubicBezTo>
                <a:cubicBezTo>
                  <a:pt x="1472" y="10"/>
                  <a:pt x="1469" y="9"/>
                  <a:pt x="1492" y="10"/>
                </a:cubicBezTo>
                <a:cubicBezTo>
                  <a:pt x="1490" y="10"/>
                  <a:pt x="1490" y="10"/>
                  <a:pt x="1490" y="10"/>
                </a:cubicBezTo>
                <a:cubicBezTo>
                  <a:pt x="1501" y="9"/>
                  <a:pt x="1517" y="10"/>
                  <a:pt x="1524" y="9"/>
                </a:cubicBezTo>
                <a:cubicBezTo>
                  <a:pt x="1519" y="9"/>
                  <a:pt x="1508" y="10"/>
                  <a:pt x="1508" y="9"/>
                </a:cubicBezTo>
                <a:cubicBezTo>
                  <a:pt x="1536" y="9"/>
                  <a:pt x="1536" y="9"/>
                  <a:pt x="1536" y="9"/>
                </a:cubicBezTo>
                <a:cubicBezTo>
                  <a:pt x="1527" y="8"/>
                  <a:pt x="1508" y="9"/>
                  <a:pt x="1497" y="8"/>
                </a:cubicBezTo>
                <a:cubicBezTo>
                  <a:pt x="1489" y="8"/>
                  <a:pt x="1512" y="9"/>
                  <a:pt x="1509" y="9"/>
                </a:cubicBezTo>
                <a:cubicBezTo>
                  <a:pt x="1483" y="9"/>
                  <a:pt x="1477" y="9"/>
                  <a:pt x="1464" y="7"/>
                </a:cubicBezTo>
                <a:cubicBezTo>
                  <a:pt x="1456" y="7"/>
                  <a:pt x="1475" y="7"/>
                  <a:pt x="1480" y="7"/>
                </a:cubicBezTo>
                <a:cubicBezTo>
                  <a:pt x="1497" y="8"/>
                  <a:pt x="1521" y="8"/>
                  <a:pt x="1547" y="8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74" y="8"/>
                  <a:pt x="1568" y="9"/>
                  <a:pt x="1592" y="9"/>
                </a:cubicBezTo>
                <a:cubicBezTo>
                  <a:pt x="1585" y="9"/>
                  <a:pt x="1585" y="9"/>
                  <a:pt x="1585" y="9"/>
                </a:cubicBezTo>
                <a:cubicBezTo>
                  <a:pt x="1590" y="8"/>
                  <a:pt x="1593" y="8"/>
                  <a:pt x="1595" y="8"/>
                </a:cubicBezTo>
                <a:cubicBezTo>
                  <a:pt x="1586" y="8"/>
                  <a:pt x="1575" y="7"/>
                  <a:pt x="1566" y="7"/>
                </a:cubicBezTo>
                <a:cubicBezTo>
                  <a:pt x="1579" y="5"/>
                  <a:pt x="1604" y="7"/>
                  <a:pt x="1623" y="8"/>
                </a:cubicBezTo>
                <a:cubicBezTo>
                  <a:pt x="1622" y="7"/>
                  <a:pt x="1615" y="7"/>
                  <a:pt x="1613" y="7"/>
                </a:cubicBezTo>
                <a:cubicBezTo>
                  <a:pt x="1642" y="7"/>
                  <a:pt x="1672" y="8"/>
                  <a:pt x="1694" y="9"/>
                </a:cubicBezTo>
                <a:cubicBezTo>
                  <a:pt x="1704" y="8"/>
                  <a:pt x="1676" y="8"/>
                  <a:pt x="1681" y="7"/>
                </a:cubicBezTo>
                <a:cubicBezTo>
                  <a:pt x="1692" y="8"/>
                  <a:pt x="1705" y="7"/>
                  <a:pt x="1709" y="8"/>
                </a:cubicBezTo>
                <a:cubicBezTo>
                  <a:pt x="1703" y="7"/>
                  <a:pt x="1735" y="8"/>
                  <a:pt x="1713" y="7"/>
                </a:cubicBezTo>
                <a:cubicBezTo>
                  <a:pt x="1755" y="6"/>
                  <a:pt x="1802" y="7"/>
                  <a:pt x="1844" y="8"/>
                </a:cubicBezTo>
                <a:cubicBezTo>
                  <a:pt x="1842" y="7"/>
                  <a:pt x="1842" y="7"/>
                  <a:pt x="1844" y="7"/>
                </a:cubicBezTo>
                <a:cubicBezTo>
                  <a:pt x="1830" y="7"/>
                  <a:pt x="1808" y="7"/>
                  <a:pt x="1800" y="6"/>
                </a:cubicBezTo>
                <a:cubicBezTo>
                  <a:pt x="1810" y="5"/>
                  <a:pt x="1823" y="7"/>
                  <a:pt x="1826" y="6"/>
                </a:cubicBezTo>
                <a:cubicBezTo>
                  <a:pt x="1821" y="6"/>
                  <a:pt x="1811" y="6"/>
                  <a:pt x="1811" y="5"/>
                </a:cubicBezTo>
                <a:cubicBezTo>
                  <a:pt x="1823" y="5"/>
                  <a:pt x="1830" y="6"/>
                  <a:pt x="1839" y="6"/>
                </a:cubicBezTo>
                <a:cubicBezTo>
                  <a:pt x="1834" y="6"/>
                  <a:pt x="1834" y="6"/>
                  <a:pt x="1834" y="6"/>
                </a:cubicBezTo>
                <a:cubicBezTo>
                  <a:pt x="1861" y="7"/>
                  <a:pt x="1849" y="8"/>
                  <a:pt x="1878" y="8"/>
                </a:cubicBezTo>
                <a:cubicBezTo>
                  <a:pt x="1888" y="7"/>
                  <a:pt x="1878" y="7"/>
                  <a:pt x="1878" y="6"/>
                </a:cubicBezTo>
                <a:cubicBezTo>
                  <a:pt x="1885" y="7"/>
                  <a:pt x="1906" y="6"/>
                  <a:pt x="1913" y="7"/>
                </a:cubicBezTo>
                <a:cubicBezTo>
                  <a:pt x="1896" y="7"/>
                  <a:pt x="1896" y="7"/>
                  <a:pt x="1896" y="7"/>
                </a:cubicBezTo>
                <a:cubicBezTo>
                  <a:pt x="1908" y="7"/>
                  <a:pt x="1920" y="7"/>
                  <a:pt x="1928" y="7"/>
                </a:cubicBezTo>
                <a:cubicBezTo>
                  <a:pt x="1927" y="7"/>
                  <a:pt x="1927" y="7"/>
                  <a:pt x="1924" y="7"/>
                </a:cubicBezTo>
                <a:cubicBezTo>
                  <a:pt x="1934" y="7"/>
                  <a:pt x="1946" y="7"/>
                  <a:pt x="1951" y="8"/>
                </a:cubicBezTo>
                <a:cubicBezTo>
                  <a:pt x="1954" y="7"/>
                  <a:pt x="1954" y="7"/>
                  <a:pt x="1954" y="7"/>
                </a:cubicBezTo>
                <a:cubicBezTo>
                  <a:pt x="1948" y="7"/>
                  <a:pt x="1931" y="7"/>
                  <a:pt x="1928" y="7"/>
                </a:cubicBezTo>
                <a:cubicBezTo>
                  <a:pt x="1930" y="6"/>
                  <a:pt x="1947" y="6"/>
                  <a:pt x="1955" y="6"/>
                </a:cubicBezTo>
                <a:cubicBezTo>
                  <a:pt x="1921" y="6"/>
                  <a:pt x="1920" y="5"/>
                  <a:pt x="1892" y="5"/>
                </a:cubicBezTo>
                <a:cubicBezTo>
                  <a:pt x="1897" y="5"/>
                  <a:pt x="1897" y="5"/>
                  <a:pt x="1897" y="5"/>
                </a:cubicBezTo>
                <a:cubicBezTo>
                  <a:pt x="1879" y="6"/>
                  <a:pt x="1861" y="5"/>
                  <a:pt x="1845" y="5"/>
                </a:cubicBezTo>
                <a:cubicBezTo>
                  <a:pt x="1849" y="5"/>
                  <a:pt x="1850" y="4"/>
                  <a:pt x="1848" y="4"/>
                </a:cubicBezTo>
                <a:cubicBezTo>
                  <a:pt x="1814" y="5"/>
                  <a:pt x="1780" y="4"/>
                  <a:pt x="1741" y="5"/>
                </a:cubicBezTo>
                <a:cubicBezTo>
                  <a:pt x="1729" y="4"/>
                  <a:pt x="1729" y="4"/>
                  <a:pt x="1729" y="4"/>
                </a:cubicBezTo>
                <a:cubicBezTo>
                  <a:pt x="1728" y="5"/>
                  <a:pt x="1728" y="5"/>
                  <a:pt x="1728" y="5"/>
                </a:cubicBezTo>
                <a:cubicBezTo>
                  <a:pt x="1709" y="5"/>
                  <a:pt x="1724" y="4"/>
                  <a:pt x="1712" y="4"/>
                </a:cubicBezTo>
                <a:cubicBezTo>
                  <a:pt x="1716" y="4"/>
                  <a:pt x="1715" y="4"/>
                  <a:pt x="1716" y="4"/>
                </a:cubicBezTo>
                <a:cubicBezTo>
                  <a:pt x="1694" y="3"/>
                  <a:pt x="1704" y="5"/>
                  <a:pt x="1691" y="5"/>
                </a:cubicBezTo>
                <a:cubicBezTo>
                  <a:pt x="1697" y="5"/>
                  <a:pt x="1716" y="5"/>
                  <a:pt x="1710" y="6"/>
                </a:cubicBezTo>
                <a:cubicBezTo>
                  <a:pt x="1688" y="5"/>
                  <a:pt x="1653" y="5"/>
                  <a:pt x="1650" y="4"/>
                </a:cubicBezTo>
                <a:cubicBezTo>
                  <a:pt x="1609" y="4"/>
                  <a:pt x="1557" y="3"/>
                  <a:pt x="1523" y="3"/>
                </a:cubicBezTo>
                <a:cubicBezTo>
                  <a:pt x="1518" y="4"/>
                  <a:pt x="1526" y="3"/>
                  <a:pt x="1524" y="4"/>
                </a:cubicBezTo>
                <a:cubicBezTo>
                  <a:pt x="1517" y="3"/>
                  <a:pt x="1505" y="3"/>
                  <a:pt x="1496" y="4"/>
                </a:cubicBezTo>
                <a:cubicBezTo>
                  <a:pt x="1486" y="4"/>
                  <a:pt x="1478" y="4"/>
                  <a:pt x="1477" y="4"/>
                </a:cubicBezTo>
                <a:cubicBezTo>
                  <a:pt x="1471" y="4"/>
                  <a:pt x="1468" y="4"/>
                  <a:pt x="1466" y="5"/>
                </a:cubicBezTo>
                <a:cubicBezTo>
                  <a:pt x="1457" y="4"/>
                  <a:pt x="1447" y="4"/>
                  <a:pt x="1436" y="4"/>
                </a:cubicBezTo>
                <a:cubicBezTo>
                  <a:pt x="1444" y="4"/>
                  <a:pt x="1444" y="4"/>
                  <a:pt x="1444" y="4"/>
                </a:cubicBezTo>
                <a:cubicBezTo>
                  <a:pt x="1443" y="4"/>
                  <a:pt x="1443" y="4"/>
                  <a:pt x="1443" y="4"/>
                </a:cubicBezTo>
                <a:cubicBezTo>
                  <a:pt x="1431" y="4"/>
                  <a:pt x="1431" y="4"/>
                  <a:pt x="1431" y="4"/>
                </a:cubicBezTo>
                <a:cubicBezTo>
                  <a:pt x="1432" y="4"/>
                  <a:pt x="1432" y="4"/>
                  <a:pt x="1432" y="4"/>
                </a:cubicBezTo>
                <a:cubicBezTo>
                  <a:pt x="1404" y="4"/>
                  <a:pt x="1372" y="4"/>
                  <a:pt x="1346" y="3"/>
                </a:cubicBezTo>
                <a:cubicBezTo>
                  <a:pt x="1361" y="3"/>
                  <a:pt x="1343" y="4"/>
                  <a:pt x="1350" y="4"/>
                </a:cubicBezTo>
                <a:cubicBezTo>
                  <a:pt x="1337" y="3"/>
                  <a:pt x="1306" y="3"/>
                  <a:pt x="1281" y="3"/>
                </a:cubicBezTo>
                <a:cubicBezTo>
                  <a:pt x="1281" y="3"/>
                  <a:pt x="1279" y="4"/>
                  <a:pt x="1282" y="4"/>
                </a:cubicBezTo>
                <a:cubicBezTo>
                  <a:pt x="1268" y="3"/>
                  <a:pt x="1268" y="3"/>
                  <a:pt x="1268" y="3"/>
                </a:cubicBezTo>
                <a:cubicBezTo>
                  <a:pt x="1269" y="4"/>
                  <a:pt x="1269" y="4"/>
                  <a:pt x="1269" y="4"/>
                </a:cubicBezTo>
                <a:cubicBezTo>
                  <a:pt x="1244" y="4"/>
                  <a:pt x="1215" y="2"/>
                  <a:pt x="1198" y="3"/>
                </a:cubicBezTo>
                <a:cubicBezTo>
                  <a:pt x="1209" y="3"/>
                  <a:pt x="1209" y="3"/>
                  <a:pt x="1210" y="4"/>
                </a:cubicBezTo>
                <a:cubicBezTo>
                  <a:pt x="1191" y="4"/>
                  <a:pt x="1174" y="4"/>
                  <a:pt x="1152" y="3"/>
                </a:cubicBezTo>
                <a:cubicBezTo>
                  <a:pt x="1153" y="3"/>
                  <a:pt x="1154" y="4"/>
                  <a:pt x="1154" y="4"/>
                </a:cubicBezTo>
                <a:cubicBezTo>
                  <a:pt x="1148" y="4"/>
                  <a:pt x="1141" y="3"/>
                  <a:pt x="1136" y="3"/>
                </a:cubicBezTo>
                <a:cubicBezTo>
                  <a:pt x="1135" y="4"/>
                  <a:pt x="1135" y="4"/>
                  <a:pt x="1135" y="4"/>
                </a:cubicBezTo>
                <a:cubicBezTo>
                  <a:pt x="1124" y="4"/>
                  <a:pt x="1109" y="4"/>
                  <a:pt x="1096" y="3"/>
                </a:cubicBezTo>
                <a:cubicBezTo>
                  <a:pt x="1091" y="4"/>
                  <a:pt x="1064" y="3"/>
                  <a:pt x="1049" y="3"/>
                </a:cubicBezTo>
                <a:cubicBezTo>
                  <a:pt x="1043" y="3"/>
                  <a:pt x="1062" y="4"/>
                  <a:pt x="1045" y="4"/>
                </a:cubicBezTo>
                <a:cubicBezTo>
                  <a:pt x="1043" y="2"/>
                  <a:pt x="1024" y="4"/>
                  <a:pt x="1023" y="2"/>
                </a:cubicBezTo>
                <a:cubicBezTo>
                  <a:pt x="1008" y="3"/>
                  <a:pt x="1008" y="3"/>
                  <a:pt x="1008" y="3"/>
                </a:cubicBezTo>
                <a:cubicBezTo>
                  <a:pt x="1005" y="2"/>
                  <a:pt x="1005" y="2"/>
                  <a:pt x="1005" y="2"/>
                </a:cubicBezTo>
                <a:cubicBezTo>
                  <a:pt x="993" y="3"/>
                  <a:pt x="987" y="1"/>
                  <a:pt x="969" y="2"/>
                </a:cubicBezTo>
                <a:cubicBezTo>
                  <a:pt x="970" y="2"/>
                  <a:pt x="972" y="2"/>
                  <a:pt x="971" y="2"/>
                </a:cubicBezTo>
                <a:cubicBezTo>
                  <a:pt x="965" y="2"/>
                  <a:pt x="951" y="2"/>
                  <a:pt x="962" y="1"/>
                </a:cubicBezTo>
                <a:cubicBezTo>
                  <a:pt x="952" y="1"/>
                  <a:pt x="919" y="1"/>
                  <a:pt x="934" y="2"/>
                </a:cubicBezTo>
                <a:cubicBezTo>
                  <a:pt x="933" y="1"/>
                  <a:pt x="947" y="2"/>
                  <a:pt x="952" y="2"/>
                </a:cubicBezTo>
                <a:cubicBezTo>
                  <a:pt x="952" y="3"/>
                  <a:pt x="937" y="2"/>
                  <a:pt x="934" y="3"/>
                </a:cubicBezTo>
                <a:cubicBezTo>
                  <a:pt x="933" y="3"/>
                  <a:pt x="931" y="3"/>
                  <a:pt x="930" y="3"/>
                </a:cubicBezTo>
                <a:cubicBezTo>
                  <a:pt x="928" y="3"/>
                  <a:pt x="928" y="3"/>
                  <a:pt x="928" y="3"/>
                </a:cubicBezTo>
                <a:cubicBezTo>
                  <a:pt x="910" y="3"/>
                  <a:pt x="891" y="3"/>
                  <a:pt x="878" y="2"/>
                </a:cubicBezTo>
                <a:cubicBezTo>
                  <a:pt x="877" y="2"/>
                  <a:pt x="874" y="2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48" y="2"/>
                  <a:pt x="848" y="2"/>
                  <a:pt x="848" y="2"/>
                </a:cubicBezTo>
                <a:cubicBezTo>
                  <a:pt x="857" y="3"/>
                  <a:pt x="857" y="3"/>
                  <a:pt x="857" y="3"/>
                </a:cubicBezTo>
                <a:cubicBezTo>
                  <a:pt x="836" y="3"/>
                  <a:pt x="821" y="2"/>
                  <a:pt x="804" y="1"/>
                </a:cubicBezTo>
                <a:cubicBezTo>
                  <a:pt x="800" y="3"/>
                  <a:pt x="770" y="1"/>
                  <a:pt x="755" y="2"/>
                </a:cubicBezTo>
                <a:cubicBezTo>
                  <a:pt x="769" y="3"/>
                  <a:pt x="769" y="3"/>
                  <a:pt x="769" y="3"/>
                </a:cubicBezTo>
                <a:cubicBezTo>
                  <a:pt x="740" y="2"/>
                  <a:pt x="735" y="3"/>
                  <a:pt x="708" y="3"/>
                </a:cubicBezTo>
                <a:cubicBezTo>
                  <a:pt x="731" y="2"/>
                  <a:pt x="731" y="2"/>
                  <a:pt x="765" y="1"/>
                </a:cubicBezTo>
                <a:cubicBezTo>
                  <a:pt x="731" y="2"/>
                  <a:pt x="707" y="1"/>
                  <a:pt x="676" y="1"/>
                </a:cubicBezTo>
                <a:cubicBezTo>
                  <a:pt x="678" y="2"/>
                  <a:pt x="686" y="2"/>
                  <a:pt x="678" y="2"/>
                </a:cubicBezTo>
                <a:cubicBezTo>
                  <a:pt x="672" y="2"/>
                  <a:pt x="649" y="2"/>
                  <a:pt x="654" y="1"/>
                </a:cubicBezTo>
                <a:cubicBezTo>
                  <a:pt x="644" y="2"/>
                  <a:pt x="643" y="3"/>
                  <a:pt x="637" y="3"/>
                </a:cubicBezTo>
                <a:cubicBezTo>
                  <a:pt x="605" y="2"/>
                  <a:pt x="605" y="2"/>
                  <a:pt x="605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551" y="4"/>
                  <a:pt x="504" y="0"/>
                  <a:pt x="450" y="1"/>
                </a:cubicBezTo>
                <a:cubicBezTo>
                  <a:pt x="451" y="2"/>
                  <a:pt x="451" y="2"/>
                  <a:pt x="451" y="2"/>
                </a:cubicBezTo>
                <a:cubicBezTo>
                  <a:pt x="437" y="1"/>
                  <a:pt x="437" y="1"/>
                  <a:pt x="437" y="1"/>
                </a:cubicBezTo>
                <a:cubicBezTo>
                  <a:pt x="448" y="1"/>
                  <a:pt x="433" y="2"/>
                  <a:pt x="432" y="2"/>
                </a:cubicBezTo>
                <a:cubicBezTo>
                  <a:pt x="397" y="1"/>
                  <a:pt x="397" y="1"/>
                  <a:pt x="397" y="1"/>
                </a:cubicBezTo>
                <a:cubicBezTo>
                  <a:pt x="396" y="1"/>
                  <a:pt x="398" y="2"/>
                  <a:pt x="407" y="2"/>
                </a:cubicBezTo>
                <a:close/>
                <a:moveTo>
                  <a:pt x="867" y="3"/>
                </a:moveTo>
                <a:cubicBezTo>
                  <a:pt x="875" y="3"/>
                  <a:pt x="875" y="3"/>
                  <a:pt x="875" y="3"/>
                </a:cubicBezTo>
                <a:cubicBezTo>
                  <a:pt x="877" y="3"/>
                  <a:pt x="878" y="3"/>
                  <a:pt x="880" y="3"/>
                </a:cubicBezTo>
                <a:cubicBezTo>
                  <a:pt x="875" y="3"/>
                  <a:pt x="875" y="3"/>
                  <a:pt x="875" y="3"/>
                </a:cubicBezTo>
                <a:cubicBezTo>
                  <a:pt x="871" y="3"/>
                  <a:pt x="868" y="3"/>
                  <a:pt x="867" y="3"/>
                </a:cubicBezTo>
                <a:close/>
                <a:moveTo>
                  <a:pt x="1630" y="4"/>
                </a:moveTo>
                <a:cubicBezTo>
                  <a:pt x="1634" y="5"/>
                  <a:pt x="1624" y="4"/>
                  <a:pt x="1621" y="4"/>
                </a:cubicBezTo>
                <a:cubicBezTo>
                  <a:pt x="1635" y="4"/>
                  <a:pt x="1635" y="4"/>
                  <a:pt x="1635" y="4"/>
                </a:cubicBezTo>
                <a:cubicBezTo>
                  <a:pt x="1636" y="4"/>
                  <a:pt x="1632" y="4"/>
                  <a:pt x="1630" y="4"/>
                </a:cubicBezTo>
                <a:close/>
                <a:moveTo>
                  <a:pt x="867" y="8"/>
                </a:moveTo>
                <a:cubicBezTo>
                  <a:pt x="863" y="9"/>
                  <a:pt x="863" y="9"/>
                  <a:pt x="863" y="9"/>
                </a:cubicBezTo>
                <a:cubicBezTo>
                  <a:pt x="857" y="8"/>
                  <a:pt x="857" y="8"/>
                  <a:pt x="857" y="8"/>
                </a:cubicBezTo>
                <a:lnTo>
                  <a:pt x="867" y="8"/>
                </a:lnTo>
                <a:close/>
                <a:moveTo>
                  <a:pt x="750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9"/>
                  <a:pt x="761" y="9"/>
                  <a:pt x="761" y="9"/>
                </a:cubicBezTo>
                <a:cubicBezTo>
                  <a:pt x="749" y="8"/>
                  <a:pt x="749" y="8"/>
                  <a:pt x="749" y="8"/>
                </a:cubicBezTo>
                <a:lnTo>
                  <a:pt x="750" y="8"/>
                </a:lnTo>
                <a:close/>
                <a:moveTo>
                  <a:pt x="619" y="3"/>
                </a:moveTo>
                <a:cubicBezTo>
                  <a:pt x="620" y="4"/>
                  <a:pt x="621" y="4"/>
                  <a:pt x="622" y="4"/>
                </a:cubicBezTo>
                <a:cubicBezTo>
                  <a:pt x="621" y="4"/>
                  <a:pt x="620" y="4"/>
                  <a:pt x="619" y="3"/>
                </a:cubicBezTo>
                <a:cubicBezTo>
                  <a:pt x="610" y="3"/>
                  <a:pt x="607" y="4"/>
                  <a:pt x="599" y="3"/>
                </a:cubicBezTo>
                <a:cubicBezTo>
                  <a:pt x="608" y="2"/>
                  <a:pt x="614" y="3"/>
                  <a:pt x="619" y="3"/>
                </a:cubicBezTo>
                <a:close/>
                <a:moveTo>
                  <a:pt x="826" y="3"/>
                </a:moveTo>
                <a:cubicBezTo>
                  <a:pt x="830" y="4"/>
                  <a:pt x="832" y="4"/>
                  <a:pt x="834" y="4"/>
                </a:cubicBezTo>
                <a:cubicBezTo>
                  <a:pt x="832" y="3"/>
                  <a:pt x="825" y="3"/>
                  <a:pt x="830" y="3"/>
                </a:cubicBezTo>
                <a:cubicBezTo>
                  <a:pt x="834" y="3"/>
                  <a:pt x="848" y="3"/>
                  <a:pt x="848" y="4"/>
                </a:cubicBezTo>
                <a:cubicBezTo>
                  <a:pt x="836" y="3"/>
                  <a:pt x="828" y="5"/>
                  <a:pt x="826" y="3"/>
                </a:cubicBezTo>
                <a:close/>
                <a:moveTo>
                  <a:pt x="1102" y="4"/>
                </a:moveTo>
                <a:cubicBezTo>
                  <a:pt x="1099" y="4"/>
                  <a:pt x="1099" y="4"/>
                  <a:pt x="1099" y="4"/>
                </a:cubicBezTo>
                <a:cubicBezTo>
                  <a:pt x="1110" y="4"/>
                  <a:pt x="1110" y="4"/>
                  <a:pt x="1110" y="4"/>
                </a:cubicBezTo>
                <a:lnTo>
                  <a:pt x="1102" y="4"/>
                </a:lnTo>
                <a:close/>
                <a:moveTo>
                  <a:pt x="1152" y="4"/>
                </a:moveTo>
                <a:cubicBezTo>
                  <a:pt x="1158" y="5"/>
                  <a:pt x="1174" y="5"/>
                  <a:pt x="1184" y="5"/>
                </a:cubicBezTo>
                <a:cubicBezTo>
                  <a:pt x="1187" y="5"/>
                  <a:pt x="1176" y="4"/>
                  <a:pt x="1164" y="4"/>
                </a:cubicBezTo>
                <a:cubicBezTo>
                  <a:pt x="1149" y="3"/>
                  <a:pt x="1158" y="5"/>
                  <a:pt x="1152" y="4"/>
                </a:cubicBezTo>
                <a:close/>
                <a:moveTo>
                  <a:pt x="736" y="5"/>
                </a:moveTo>
                <a:cubicBezTo>
                  <a:pt x="739" y="5"/>
                  <a:pt x="739" y="5"/>
                  <a:pt x="739" y="5"/>
                </a:cubicBezTo>
                <a:cubicBezTo>
                  <a:pt x="736" y="5"/>
                  <a:pt x="736" y="5"/>
                  <a:pt x="736" y="5"/>
                </a:cubicBezTo>
                <a:cubicBezTo>
                  <a:pt x="747" y="5"/>
                  <a:pt x="747" y="5"/>
                  <a:pt x="747" y="5"/>
                </a:cubicBezTo>
                <a:cubicBezTo>
                  <a:pt x="732" y="6"/>
                  <a:pt x="721" y="5"/>
                  <a:pt x="713" y="5"/>
                </a:cubicBezTo>
                <a:cubicBezTo>
                  <a:pt x="720" y="5"/>
                  <a:pt x="739" y="6"/>
                  <a:pt x="736" y="5"/>
                </a:cubicBezTo>
                <a:close/>
                <a:moveTo>
                  <a:pt x="1259" y="5"/>
                </a:moveTo>
                <a:cubicBezTo>
                  <a:pt x="1270" y="5"/>
                  <a:pt x="1289" y="6"/>
                  <a:pt x="1288" y="6"/>
                </a:cubicBezTo>
                <a:cubicBezTo>
                  <a:pt x="1288" y="5"/>
                  <a:pt x="1273" y="5"/>
                  <a:pt x="1268" y="5"/>
                </a:cubicBezTo>
                <a:cubicBezTo>
                  <a:pt x="1265" y="5"/>
                  <a:pt x="1263" y="5"/>
                  <a:pt x="1259" y="5"/>
                </a:cubicBezTo>
                <a:close/>
                <a:moveTo>
                  <a:pt x="1259" y="7"/>
                </a:moveTo>
                <a:cubicBezTo>
                  <a:pt x="1243" y="6"/>
                  <a:pt x="1242" y="6"/>
                  <a:pt x="1230" y="5"/>
                </a:cubicBezTo>
                <a:cubicBezTo>
                  <a:pt x="1246" y="4"/>
                  <a:pt x="1250" y="6"/>
                  <a:pt x="1248" y="6"/>
                </a:cubicBezTo>
                <a:cubicBezTo>
                  <a:pt x="1259" y="7"/>
                  <a:pt x="1257" y="6"/>
                  <a:pt x="1262" y="6"/>
                </a:cubicBezTo>
                <a:lnTo>
                  <a:pt x="1259" y="7"/>
                </a:lnTo>
                <a:close/>
                <a:moveTo>
                  <a:pt x="1243" y="4"/>
                </a:moveTo>
                <a:cubicBezTo>
                  <a:pt x="1236" y="4"/>
                  <a:pt x="1236" y="4"/>
                  <a:pt x="1236" y="4"/>
                </a:cubicBezTo>
                <a:cubicBezTo>
                  <a:pt x="1229" y="4"/>
                  <a:pt x="1227" y="6"/>
                  <a:pt x="1217" y="4"/>
                </a:cubicBezTo>
                <a:cubicBezTo>
                  <a:pt x="1236" y="4"/>
                  <a:pt x="1236" y="4"/>
                  <a:pt x="1236" y="4"/>
                </a:cubicBezTo>
                <a:cubicBezTo>
                  <a:pt x="1238" y="4"/>
                  <a:pt x="1240" y="4"/>
                  <a:pt x="1243" y="4"/>
                </a:cubicBezTo>
                <a:close/>
                <a:moveTo>
                  <a:pt x="1373" y="4"/>
                </a:moveTo>
                <a:cubicBezTo>
                  <a:pt x="1367" y="4"/>
                  <a:pt x="1367" y="4"/>
                  <a:pt x="1367" y="4"/>
                </a:cubicBezTo>
                <a:cubicBezTo>
                  <a:pt x="1373" y="4"/>
                  <a:pt x="1374" y="4"/>
                  <a:pt x="1373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65" y="5"/>
                  <a:pt x="1372" y="4"/>
                  <a:pt x="1373" y="4"/>
                </a:cubicBezTo>
                <a:close/>
                <a:moveTo>
                  <a:pt x="1274" y="4"/>
                </a:moveTo>
                <a:cubicBezTo>
                  <a:pt x="1255" y="4"/>
                  <a:pt x="1255" y="4"/>
                  <a:pt x="1255" y="4"/>
                </a:cubicBezTo>
                <a:cubicBezTo>
                  <a:pt x="1256" y="5"/>
                  <a:pt x="1268" y="4"/>
                  <a:pt x="1274" y="4"/>
                </a:cubicBezTo>
                <a:close/>
                <a:moveTo>
                  <a:pt x="1369" y="5"/>
                </a:moveTo>
                <a:cubicBezTo>
                  <a:pt x="1361" y="5"/>
                  <a:pt x="1347" y="5"/>
                  <a:pt x="1344" y="5"/>
                </a:cubicBezTo>
                <a:cubicBezTo>
                  <a:pt x="1346" y="4"/>
                  <a:pt x="1364" y="5"/>
                  <a:pt x="1369" y="5"/>
                </a:cubicBezTo>
                <a:close/>
                <a:moveTo>
                  <a:pt x="1774" y="6"/>
                </a:moveTo>
                <a:cubicBezTo>
                  <a:pt x="1762" y="6"/>
                  <a:pt x="1762" y="6"/>
                  <a:pt x="1762" y="6"/>
                </a:cubicBezTo>
                <a:cubicBezTo>
                  <a:pt x="1768" y="5"/>
                  <a:pt x="1768" y="5"/>
                  <a:pt x="1768" y="5"/>
                </a:cubicBezTo>
                <a:lnTo>
                  <a:pt x="1774" y="6"/>
                </a:lnTo>
                <a:close/>
                <a:moveTo>
                  <a:pt x="1638" y="7"/>
                </a:moveTo>
                <a:cubicBezTo>
                  <a:pt x="1641" y="6"/>
                  <a:pt x="1641" y="6"/>
                  <a:pt x="1641" y="6"/>
                </a:cubicBezTo>
                <a:cubicBezTo>
                  <a:pt x="1648" y="6"/>
                  <a:pt x="1648" y="6"/>
                  <a:pt x="1648" y="6"/>
                </a:cubicBezTo>
                <a:lnTo>
                  <a:pt x="1638" y="7"/>
                </a:lnTo>
                <a:close/>
                <a:moveTo>
                  <a:pt x="1513" y="7"/>
                </a:moveTo>
                <a:cubicBezTo>
                  <a:pt x="1514" y="7"/>
                  <a:pt x="1513" y="6"/>
                  <a:pt x="1512" y="6"/>
                </a:cubicBezTo>
                <a:cubicBezTo>
                  <a:pt x="1510" y="6"/>
                  <a:pt x="1509" y="6"/>
                  <a:pt x="1508" y="6"/>
                </a:cubicBezTo>
                <a:cubicBezTo>
                  <a:pt x="1510" y="6"/>
                  <a:pt x="1511" y="6"/>
                  <a:pt x="1512" y="6"/>
                </a:cubicBezTo>
                <a:cubicBezTo>
                  <a:pt x="1517" y="6"/>
                  <a:pt x="1525" y="6"/>
                  <a:pt x="1528" y="6"/>
                </a:cubicBezTo>
                <a:cubicBezTo>
                  <a:pt x="1526" y="6"/>
                  <a:pt x="1518" y="6"/>
                  <a:pt x="1515" y="6"/>
                </a:cubicBezTo>
                <a:cubicBezTo>
                  <a:pt x="1527" y="5"/>
                  <a:pt x="1553" y="7"/>
                  <a:pt x="1545" y="5"/>
                </a:cubicBezTo>
                <a:cubicBezTo>
                  <a:pt x="1550" y="5"/>
                  <a:pt x="1567" y="6"/>
                  <a:pt x="1561" y="6"/>
                </a:cubicBezTo>
                <a:cubicBezTo>
                  <a:pt x="1548" y="6"/>
                  <a:pt x="1523" y="6"/>
                  <a:pt x="1513" y="7"/>
                </a:cubicBezTo>
                <a:cubicBezTo>
                  <a:pt x="1512" y="7"/>
                  <a:pt x="1511" y="7"/>
                  <a:pt x="1509" y="7"/>
                </a:cubicBezTo>
                <a:cubicBezTo>
                  <a:pt x="1510" y="7"/>
                  <a:pt x="1511" y="7"/>
                  <a:pt x="1513" y="7"/>
                </a:cubicBezTo>
                <a:close/>
                <a:moveTo>
                  <a:pt x="1345" y="7"/>
                </a:moveTo>
                <a:cubicBezTo>
                  <a:pt x="1340" y="7"/>
                  <a:pt x="1338" y="7"/>
                  <a:pt x="1337" y="7"/>
                </a:cubicBezTo>
                <a:cubicBezTo>
                  <a:pt x="1333" y="7"/>
                  <a:pt x="1330" y="7"/>
                  <a:pt x="1331" y="6"/>
                </a:cubicBezTo>
                <a:cubicBezTo>
                  <a:pt x="1341" y="7"/>
                  <a:pt x="1334" y="7"/>
                  <a:pt x="1337" y="7"/>
                </a:cubicBezTo>
                <a:cubicBezTo>
                  <a:pt x="1339" y="7"/>
                  <a:pt x="1342" y="7"/>
                  <a:pt x="1345" y="7"/>
                </a:cubicBezTo>
                <a:close/>
                <a:moveTo>
                  <a:pt x="1315" y="7"/>
                </a:moveTo>
                <a:cubicBezTo>
                  <a:pt x="1330" y="8"/>
                  <a:pt x="1330" y="8"/>
                  <a:pt x="1330" y="8"/>
                </a:cubicBezTo>
                <a:cubicBezTo>
                  <a:pt x="1322" y="7"/>
                  <a:pt x="1322" y="7"/>
                  <a:pt x="1322" y="7"/>
                </a:cubicBezTo>
                <a:cubicBezTo>
                  <a:pt x="1346" y="8"/>
                  <a:pt x="1346" y="8"/>
                  <a:pt x="1346" y="8"/>
                </a:cubicBezTo>
                <a:cubicBezTo>
                  <a:pt x="1332" y="9"/>
                  <a:pt x="1317" y="8"/>
                  <a:pt x="1315" y="7"/>
                </a:cubicBezTo>
                <a:close/>
                <a:moveTo>
                  <a:pt x="1309" y="8"/>
                </a:moveTo>
                <a:cubicBezTo>
                  <a:pt x="1306" y="7"/>
                  <a:pt x="1306" y="7"/>
                  <a:pt x="1306" y="7"/>
                </a:cubicBezTo>
                <a:cubicBezTo>
                  <a:pt x="1311" y="8"/>
                  <a:pt x="1311" y="8"/>
                  <a:pt x="1311" y="8"/>
                </a:cubicBezTo>
                <a:cubicBezTo>
                  <a:pt x="1309" y="8"/>
                  <a:pt x="1309" y="8"/>
                  <a:pt x="1309" y="8"/>
                </a:cubicBezTo>
                <a:cubicBezTo>
                  <a:pt x="1310" y="8"/>
                  <a:pt x="1310" y="8"/>
                  <a:pt x="1310" y="8"/>
                </a:cubicBezTo>
                <a:cubicBezTo>
                  <a:pt x="1284" y="8"/>
                  <a:pt x="1284" y="8"/>
                  <a:pt x="1284" y="8"/>
                </a:cubicBezTo>
                <a:lnTo>
                  <a:pt x="1309" y="8"/>
                </a:lnTo>
                <a:close/>
                <a:moveTo>
                  <a:pt x="1043" y="7"/>
                </a:moveTo>
                <a:cubicBezTo>
                  <a:pt x="1033" y="9"/>
                  <a:pt x="1066" y="8"/>
                  <a:pt x="1071" y="9"/>
                </a:cubicBezTo>
                <a:cubicBezTo>
                  <a:pt x="1072" y="8"/>
                  <a:pt x="1082" y="7"/>
                  <a:pt x="1057" y="7"/>
                </a:cubicBezTo>
                <a:cubicBezTo>
                  <a:pt x="1079" y="7"/>
                  <a:pt x="1071" y="9"/>
                  <a:pt x="1084" y="7"/>
                </a:cubicBezTo>
                <a:cubicBezTo>
                  <a:pt x="1073" y="7"/>
                  <a:pt x="1060" y="7"/>
                  <a:pt x="1059" y="7"/>
                </a:cubicBezTo>
                <a:cubicBezTo>
                  <a:pt x="1071" y="6"/>
                  <a:pt x="1071" y="6"/>
                  <a:pt x="1071" y="6"/>
                </a:cubicBezTo>
                <a:cubicBezTo>
                  <a:pt x="1064" y="5"/>
                  <a:pt x="1052" y="7"/>
                  <a:pt x="1043" y="7"/>
                </a:cubicBezTo>
                <a:close/>
                <a:moveTo>
                  <a:pt x="909" y="7"/>
                </a:moveTo>
                <a:cubicBezTo>
                  <a:pt x="893" y="7"/>
                  <a:pt x="893" y="7"/>
                  <a:pt x="893" y="7"/>
                </a:cubicBezTo>
                <a:cubicBezTo>
                  <a:pt x="909" y="7"/>
                  <a:pt x="909" y="7"/>
                  <a:pt x="909" y="7"/>
                </a:cubicBezTo>
                <a:close/>
                <a:moveTo>
                  <a:pt x="506" y="7"/>
                </a:moveTo>
                <a:cubicBezTo>
                  <a:pt x="507" y="8"/>
                  <a:pt x="486" y="9"/>
                  <a:pt x="481" y="8"/>
                </a:cubicBezTo>
                <a:cubicBezTo>
                  <a:pt x="492" y="8"/>
                  <a:pt x="503" y="8"/>
                  <a:pt x="506" y="7"/>
                </a:cubicBezTo>
                <a:close/>
                <a:moveTo>
                  <a:pt x="333" y="7"/>
                </a:moveTo>
                <a:cubicBezTo>
                  <a:pt x="351" y="8"/>
                  <a:pt x="351" y="8"/>
                  <a:pt x="351" y="8"/>
                </a:cubicBezTo>
                <a:cubicBezTo>
                  <a:pt x="348" y="9"/>
                  <a:pt x="335" y="8"/>
                  <a:pt x="326" y="8"/>
                </a:cubicBezTo>
                <a:cubicBezTo>
                  <a:pt x="323" y="7"/>
                  <a:pt x="330" y="8"/>
                  <a:pt x="333" y="7"/>
                </a:cubicBezTo>
                <a:close/>
                <a:moveTo>
                  <a:pt x="214" y="7"/>
                </a:moveTo>
                <a:cubicBezTo>
                  <a:pt x="208" y="7"/>
                  <a:pt x="208" y="7"/>
                  <a:pt x="208" y="7"/>
                </a:cubicBezTo>
                <a:cubicBezTo>
                  <a:pt x="214" y="8"/>
                  <a:pt x="214" y="8"/>
                  <a:pt x="214" y="8"/>
                </a:cubicBezTo>
                <a:lnTo>
                  <a:pt x="214" y="7"/>
                </a:lnTo>
                <a:close/>
                <a:moveTo>
                  <a:pt x="222" y="9"/>
                </a:moveTo>
                <a:cubicBezTo>
                  <a:pt x="218" y="9"/>
                  <a:pt x="230" y="9"/>
                  <a:pt x="233" y="9"/>
                </a:cubicBezTo>
                <a:lnTo>
                  <a:pt x="222" y="9"/>
                </a:lnTo>
                <a:close/>
                <a:moveTo>
                  <a:pt x="114" y="10"/>
                </a:moveTo>
                <a:cubicBezTo>
                  <a:pt x="122" y="10"/>
                  <a:pt x="122" y="10"/>
                  <a:pt x="122" y="10"/>
                </a:cubicBezTo>
                <a:cubicBezTo>
                  <a:pt x="115" y="9"/>
                  <a:pt x="115" y="9"/>
                  <a:pt x="115" y="9"/>
                </a:cubicBezTo>
                <a:lnTo>
                  <a:pt x="114" y="10"/>
                </a:lnTo>
                <a:close/>
                <a:moveTo>
                  <a:pt x="126" y="9"/>
                </a:moveTo>
                <a:cubicBezTo>
                  <a:pt x="128" y="9"/>
                  <a:pt x="127" y="10"/>
                  <a:pt x="145" y="10"/>
                </a:cubicBezTo>
                <a:cubicBezTo>
                  <a:pt x="146" y="9"/>
                  <a:pt x="141" y="9"/>
                  <a:pt x="147" y="8"/>
                </a:cubicBezTo>
                <a:cubicBezTo>
                  <a:pt x="142" y="8"/>
                  <a:pt x="137" y="8"/>
                  <a:pt x="134" y="8"/>
                </a:cubicBezTo>
                <a:cubicBezTo>
                  <a:pt x="138" y="8"/>
                  <a:pt x="142" y="8"/>
                  <a:pt x="144" y="9"/>
                </a:cubicBezTo>
                <a:cubicBezTo>
                  <a:pt x="137" y="9"/>
                  <a:pt x="130" y="9"/>
                  <a:pt x="126" y="9"/>
                </a:cubicBezTo>
                <a:cubicBezTo>
                  <a:pt x="126" y="8"/>
                  <a:pt x="125" y="8"/>
                  <a:pt x="122" y="8"/>
                </a:cubicBezTo>
                <a:cubicBezTo>
                  <a:pt x="122" y="8"/>
                  <a:pt x="124" y="8"/>
                  <a:pt x="126" y="9"/>
                </a:cubicBezTo>
                <a:close/>
                <a:moveTo>
                  <a:pt x="190" y="8"/>
                </a:moveTo>
                <a:cubicBezTo>
                  <a:pt x="192" y="8"/>
                  <a:pt x="194" y="8"/>
                  <a:pt x="195" y="8"/>
                </a:cubicBezTo>
                <a:cubicBezTo>
                  <a:pt x="196" y="8"/>
                  <a:pt x="196" y="8"/>
                  <a:pt x="196" y="8"/>
                </a:cubicBezTo>
                <a:cubicBezTo>
                  <a:pt x="194" y="8"/>
                  <a:pt x="192" y="8"/>
                  <a:pt x="190" y="8"/>
                </a:cubicBezTo>
                <a:cubicBezTo>
                  <a:pt x="187" y="8"/>
                  <a:pt x="185" y="8"/>
                  <a:pt x="181" y="8"/>
                </a:cubicBezTo>
                <a:cubicBezTo>
                  <a:pt x="179" y="9"/>
                  <a:pt x="192" y="9"/>
                  <a:pt x="195" y="9"/>
                </a:cubicBezTo>
                <a:cubicBezTo>
                  <a:pt x="189" y="9"/>
                  <a:pt x="184" y="9"/>
                  <a:pt x="176" y="9"/>
                </a:cubicBezTo>
                <a:cubicBezTo>
                  <a:pt x="177" y="9"/>
                  <a:pt x="176" y="9"/>
                  <a:pt x="181" y="9"/>
                </a:cubicBezTo>
                <a:cubicBezTo>
                  <a:pt x="171" y="9"/>
                  <a:pt x="171" y="9"/>
                  <a:pt x="171" y="9"/>
                </a:cubicBezTo>
                <a:cubicBezTo>
                  <a:pt x="159" y="9"/>
                  <a:pt x="170" y="8"/>
                  <a:pt x="181" y="8"/>
                </a:cubicBezTo>
                <a:cubicBezTo>
                  <a:pt x="182" y="8"/>
                  <a:pt x="183" y="8"/>
                  <a:pt x="185" y="8"/>
                </a:cubicBezTo>
                <a:cubicBezTo>
                  <a:pt x="187" y="8"/>
                  <a:pt x="188" y="8"/>
                  <a:pt x="190" y="8"/>
                </a:cubicBezTo>
                <a:close/>
                <a:moveTo>
                  <a:pt x="106" y="7"/>
                </a:moveTo>
                <a:cubicBezTo>
                  <a:pt x="111" y="7"/>
                  <a:pt x="111" y="7"/>
                  <a:pt x="111" y="7"/>
                </a:cubicBezTo>
                <a:cubicBezTo>
                  <a:pt x="114" y="7"/>
                  <a:pt x="112" y="7"/>
                  <a:pt x="113" y="7"/>
                </a:cubicBezTo>
                <a:cubicBezTo>
                  <a:pt x="107" y="7"/>
                  <a:pt x="98" y="7"/>
                  <a:pt x="106" y="7"/>
                </a:cubicBezTo>
                <a:close/>
                <a:moveTo>
                  <a:pt x="451" y="6"/>
                </a:moveTo>
                <a:cubicBezTo>
                  <a:pt x="447" y="7"/>
                  <a:pt x="456" y="7"/>
                  <a:pt x="465" y="7"/>
                </a:cubicBezTo>
                <a:cubicBezTo>
                  <a:pt x="460" y="8"/>
                  <a:pt x="460" y="8"/>
                  <a:pt x="460" y="8"/>
                </a:cubicBezTo>
                <a:cubicBezTo>
                  <a:pt x="460" y="7"/>
                  <a:pt x="443" y="7"/>
                  <a:pt x="441" y="7"/>
                </a:cubicBezTo>
                <a:cubicBezTo>
                  <a:pt x="438" y="7"/>
                  <a:pt x="444" y="7"/>
                  <a:pt x="451" y="6"/>
                </a:cubicBezTo>
                <a:close/>
                <a:moveTo>
                  <a:pt x="853" y="6"/>
                </a:moveTo>
                <a:cubicBezTo>
                  <a:pt x="856" y="7"/>
                  <a:pt x="878" y="7"/>
                  <a:pt x="882" y="7"/>
                </a:cubicBezTo>
                <a:cubicBezTo>
                  <a:pt x="871" y="7"/>
                  <a:pt x="845" y="8"/>
                  <a:pt x="853" y="6"/>
                </a:cubicBezTo>
                <a:close/>
                <a:moveTo>
                  <a:pt x="891" y="6"/>
                </a:moveTo>
                <a:cubicBezTo>
                  <a:pt x="897" y="6"/>
                  <a:pt x="898" y="6"/>
                  <a:pt x="898" y="6"/>
                </a:cubicBezTo>
                <a:cubicBezTo>
                  <a:pt x="901" y="7"/>
                  <a:pt x="905" y="6"/>
                  <a:pt x="908" y="7"/>
                </a:cubicBezTo>
                <a:cubicBezTo>
                  <a:pt x="897" y="7"/>
                  <a:pt x="897" y="6"/>
                  <a:pt x="891" y="6"/>
                </a:cubicBezTo>
                <a:cubicBezTo>
                  <a:pt x="889" y="6"/>
                  <a:pt x="887" y="6"/>
                  <a:pt x="885" y="6"/>
                </a:cubicBezTo>
                <a:cubicBezTo>
                  <a:pt x="887" y="6"/>
                  <a:pt x="889" y="6"/>
                  <a:pt x="891" y="6"/>
                </a:cubicBezTo>
                <a:close/>
                <a:moveTo>
                  <a:pt x="656" y="6"/>
                </a:moveTo>
                <a:cubicBezTo>
                  <a:pt x="648" y="5"/>
                  <a:pt x="648" y="5"/>
                  <a:pt x="648" y="5"/>
                </a:cubicBezTo>
                <a:cubicBezTo>
                  <a:pt x="636" y="5"/>
                  <a:pt x="636" y="5"/>
                  <a:pt x="636" y="5"/>
                </a:cubicBezTo>
                <a:lnTo>
                  <a:pt x="656" y="6"/>
                </a:lnTo>
                <a:close/>
                <a:moveTo>
                  <a:pt x="522" y="4"/>
                </a:moveTo>
                <a:cubicBezTo>
                  <a:pt x="523" y="5"/>
                  <a:pt x="508" y="5"/>
                  <a:pt x="505" y="5"/>
                </a:cubicBezTo>
                <a:cubicBezTo>
                  <a:pt x="506" y="5"/>
                  <a:pt x="516" y="5"/>
                  <a:pt x="524" y="5"/>
                </a:cubicBezTo>
                <a:cubicBezTo>
                  <a:pt x="525" y="5"/>
                  <a:pt x="526" y="5"/>
                  <a:pt x="529" y="5"/>
                </a:cubicBezTo>
                <a:cubicBezTo>
                  <a:pt x="527" y="5"/>
                  <a:pt x="526" y="5"/>
                  <a:pt x="524" y="5"/>
                </a:cubicBezTo>
                <a:cubicBezTo>
                  <a:pt x="521" y="5"/>
                  <a:pt x="523" y="5"/>
                  <a:pt x="523" y="5"/>
                </a:cubicBezTo>
                <a:cubicBezTo>
                  <a:pt x="527" y="4"/>
                  <a:pt x="527" y="4"/>
                  <a:pt x="527" y="4"/>
                </a:cubicBezTo>
                <a:cubicBezTo>
                  <a:pt x="516" y="4"/>
                  <a:pt x="516" y="4"/>
                  <a:pt x="516" y="4"/>
                </a:cubicBezTo>
                <a:lnTo>
                  <a:pt x="522" y="4"/>
                </a:lnTo>
                <a:close/>
                <a:moveTo>
                  <a:pt x="286" y="4"/>
                </a:moveTo>
                <a:cubicBezTo>
                  <a:pt x="277" y="4"/>
                  <a:pt x="276" y="4"/>
                  <a:pt x="270" y="4"/>
                </a:cubicBezTo>
                <a:cubicBezTo>
                  <a:pt x="272" y="4"/>
                  <a:pt x="280" y="4"/>
                  <a:pt x="286" y="4"/>
                </a:cubicBezTo>
                <a:close/>
                <a:moveTo>
                  <a:pt x="593" y="4"/>
                </a:moveTo>
                <a:cubicBezTo>
                  <a:pt x="578" y="4"/>
                  <a:pt x="600" y="5"/>
                  <a:pt x="590" y="5"/>
                </a:cubicBezTo>
                <a:cubicBezTo>
                  <a:pt x="598" y="5"/>
                  <a:pt x="598" y="5"/>
                  <a:pt x="598" y="5"/>
                </a:cubicBezTo>
                <a:cubicBezTo>
                  <a:pt x="586" y="6"/>
                  <a:pt x="589" y="4"/>
                  <a:pt x="581" y="5"/>
                </a:cubicBezTo>
                <a:cubicBezTo>
                  <a:pt x="586" y="4"/>
                  <a:pt x="586" y="4"/>
                  <a:pt x="586" y="4"/>
                </a:cubicBezTo>
                <a:cubicBezTo>
                  <a:pt x="591" y="4"/>
                  <a:pt x="577" y="4"/>
                  <a:pt x="576" y="4"/>
                </a:cubicBezTo>
                <a:cubicBezTo>
                  <a:pt x="583" y="3"/>
                  <a:pt x="599" y="4"/>
                  <a:pt x="593" y="4"/>
                </a:cubicBezTo>
                <a:close/>
                <a:moveTo>
                  <a:pt x="272" y="3"/>
                </a:moveTo>
                <a:cubicBezTo>
                  <a:pt x="258" y="4"/>
                  <a:pt x="260" y="3"/>
                  <a:pt x="252" y="3"/>
                </a:cubicBezTo>
                <a:cubicBezTo>
                  <a:pt x="263" y="2"/>
                  <a:pt x="262" y="3"/>
                  <a:pt x="272" y="3"/>
                </a:cubicBezTo>
                <a:close/>
                <a:moveTo>
                  <a:pt x="502" y="2"/>
                </a:moveTo>
                <a:cubicBezTo>
                  <a:pt x="503" y="2"/>
                  <a:pt x="503" y="2"/>
                  <a:pt x="503" y="2"/>
                </a:cubicBezTo>
                <a:cubicBezTo>
                  <a:pt x="491" y="2"/>
                  <a:pt x="491" y="2"/>
                  <a:pt x="491" y="2"/>
                </a:cubicBezTo>
                <a:cubicBezTo>
                  <a:pt x="490" y="2"/>
                  <a:pt x="490" y="2"/>
                  <a:pt x="490" y="2"/>
                </a:cubicBezTo>
                <a:lnTo>
                  <a:pt x="502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654" name="Group 3"/>
          <p:cNvGrpSpPr>
            <a:grpSpLocks/>
          </p:cNvGrpSpPr>
          <p:nvPr/>
        </p:nvGrpSpPr>
        <p:grpSpPr bwMode="auto">
          <a:xfrm>
            <a:off x="1296988" y="4394200"/>
            <a:ext cx="3200400" cy="1274763"/>
            <a:chOff x="9635835" y="4451351"/>
            <a:chExt cx="3200401" cy="1275557"/>
          </a:xfrm>
        </p:grpSpPr>
        <p:sp>
          <p:nvSpPr>
            <p:cNvPr id="27664" name="Rectangle 136"/>
            <p:cNvSpPr>
              <a:spLocks noChangeArrowheads="1"/>
            </p:cNvSpPr>
            <p:nvPr/>
          </p:nvSpPr>
          <p:spPr bwMode="auto">
            <a:xfrm>
              <a:off x="9672349" y="4514851"/>
              <a:ext cx="2989263" cy="1125538"/>
            </a:xfrm>
            <a:prstGeom prst="rect">
              <a:avLst/>
            </a:pr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zh-CN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27665" name="Freeform 137"/>
            <p:cNvSpPr>
              <a:spLocks/>
            </p:cNvSpPr>
            <p:nvPr/>
          </p:nvSpPr>
          <p:spPr bwMode="auto">
            <a:xfrm>
              <a:off x="12744161" y="5581651"/>
              <a:ext cx="3175" cy="25400"/>
            </a:xfrm>
            <a:custGeom>
              <a:avLst/>
              <a:gdLst>
                <a:gd name="T0" fmla="*/ 0 w 1"/>
                <a:gd name="T1" fmla="*/ 487161208 h 7"/>
                <a:gd name="T2" fmla="*/ 80644986 w 1"/>
                <a:gd name="T3" fmla="*/ 961157963 h 7"/>
                <a:gd name="T4" fmla="*/ 0 w 1"/>
                <a:gd name="T5" fmla="*/ 487161208 h 7"/>
                <a:gd name="T6" fmla="*/ 0 60000 65536"/>
                <a:gd name="T7" fmla="*/ 0 60000 65536"/>
                <a:gd name="T8" fmla="*/ 0 60000 65536"/>
                <a:gd name="T9" fmla="*/ 0 w 1"/>
                <a:gd name="T10" fmla="*/ 0 h 7"/>
                <a:gd name="T11" fmla="*/ 1 w 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">
                  <a:moveTo>
                    <a:pt x="0" y="3"/>
                  </a:moveTo>
                  <a:cubicBezTo>
                    <a:pt x="0" y="7"/>
                    <a:pt x="1" y="5"/>
                    <a:pt x="1" y="6"/>
                  </a:cubicBezTo>
                  <a:cubicBezTo>
                    <a:pt x="1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Freeform 138"/>
            <p:cNvSpPr>
              <a:spLocks/>
            </p:cNvSpPr>
            <p:nvPr/>
          </p:nvSpPr>
          <p:spPr bwMode="auto">
            <a:xfrm>
              <a:off x="12736224" y="5375276"/>
              <a:ext cx="3175" cy="28575"/>
            </a:xfrm>
            <a:custGeom>
              <a:avLst/>
              <a:gdLst>
                <a:gd name="T0" fmla="*/ 5040312 w 2"/>
                <a:gd name="T1" fmla="*/ 40322495 h 18"/>
                <a:gd name="T2" fmla="*/ 5040312 w 2"/>
                <a:gd name="T3" fmla="*/ 45362806 h 18"/>
                <a:gd name="T4" fmla="*/ 0 w 2"/>
                <a:gd name="T5" fmla="*/ 0 h 18"/>
                <a:gd name="T6" fmla="*/ 5040312 w 2"/>
                <a:gd name="T7" fmla="*/ 40322495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8"/>
                <a:gd name="T14" fmla="*/ 2 w 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8">
                  <a:moveTo>
                    <a:pt x="2" y="16"/>
                  </a:moveTo>
                  <a:lnTo>
                    <a:pt x="2" y="18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Freeform 139"/>
            <p:cNvSpPr>
              <a:spLocks/>
            </p:cNvSpPr>
            <p:nvPr/>
          </p:nvSpPr>
          <p:spPr bwMode="auto">
            <a:xfrm>
              <a:off x="12733049" y="5219701"/>
              <a:ext cx="6350" cy="117475"/>
            </a:xfrm>
            <a:custGeom>
              <a:avLst/>
              <a:gdLst>
                <a:gd name="T0" fmla="*/ 161289973 w 2"/>
                <a:gd name="T1" fmla="*/ 0 h 33"/>
                <a:gd name="T2" fmla="*/ 80644986 w 2"/>
                <a:gd name="T3" fmla="*/ 2147483647 h 33"/>
                <a:gd name="T4" fmla="*/ 80644986 w 2"/>
                <a:gd name="T5" fmla="*/ 2147483647 h 33"/>
                <a:gd name="T6" fmla="*/ 161289973 w 2"/>
                <a:gd name="T7" fmla="*/ 2147483647 h 33"/>
                <a:gd name="T8" fmla="*/ 161289973 w 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3"/>
                <a:gd name="T17" fmla="*/ 2 w 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3">
                  <a:moveTo>
                    <a:pt x="2" y="0"/>
                  </a:moveTo>
                  <a:cubicBezTo>
                    <a:pt x="0" y="5"/>
                    <a:pt x="2" y="19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2"/>
                    <a:pt x="1" y="8"/>
                    <a:pt x="2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Freeform 140"/>
            <p:cNvSpPr>
              <a:spLocks/>
            </p:cNvSpPr>
            <p:nvPr/>
          </p:nvSpPr>
          <p:spPr bwMode="auto">
            <a:xfrm>
              <a:off x="12747336" y="5102226"/>
              <a:ext cx="3175" cy="46038"/>
            </a:xfrm>
            <a:custGeom>
              <a:avLst/>
              <a:gdLst>
                <a:gd name="T0" fmla="*/ 80644986 w 1"/>
                <a:gd name="T1" fmla="*/ 815191307 h 13"/>
                <a:gd name="T2" fmla="*/ 0 w 1"/>
                <a:gd name="T3" fmla="*/ 1818504450 h 13"/>
                <a:gd name="T4" fmla="*/ 80644986 w 1"/>
                <a:gd name="T5" fmla="*/ 1567675335 h 13"/>
                <a:gd name="T6" fmla="*/ 80644986 w 1"/>
                <a:gd name="T7" fmla="*/ 81519130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3"/>
                <a:gd name="T14" fmla="*/ 1 w 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3">
                  <a:moveTo>
                    <a:pt x="1" y="6"/>
                  </a:moveTo>
                  <a:cubicBezTo>
                    <a:pt x="0" y="8"/>
                    <a:pt x="0" y="0"/>
                    <a:pt x="0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0"/>
                    <a:pt x="1" y="9"/>
                    <a:pt x="1" y="6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141"/>
            <p:cNvSpPr>
              <a:spLocks/>
            </p:cNvSpPr>
            <p:nvPr/>
          </p:nvSpPr>
          <p:spPr bwMode="auto">
            <a:xfrm>
              <a:off x="12750511" y="5130801"/>
              <a:ext cx="0" cy="31750"/>
            </a:xfrm>
            <a:custGeom>
              <a:avLst/>
              <a:gdLst>
                <a:gd name="T0" fmla="*/ 448027698 h 9"/>
                <a:gd name="T1" fmla="*/ 448027698 h 9"/>
                <a:gd name="T2" fmla="*/ 0 60000 65536"/>
                <a:gd name="T3" fmla="*/ 0 60000 65536"/>
                <a:gd name="T4" fmla="*/ 0 h 9"/>
                <a:gd name="T5" fmla="*/ 9 h 9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">
                  <a:moveTo>
                    <a:pt x="0" y="3"/>
                  </a:moveTo>
                  <a:cubicBezTo>
                    <a:pt x="0" y="9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Freeform 142"/>
            <p:cNvSpPr>
              <a:spLocks/>
            </p:cNvSpPr>
            <p:nvPr/>
          </p:nvSpPr>
          <p:spPr bwMode="auto">
            <a:xfrm>
              <a:off x="12747336" y="5033963"/>
              <a:ext cx="3175" cy="46038"/>
            </a:xfrm>
            <a:custGeom>
              <a:avLst/>
              <a:gdLst>
                <a:gd name="T0" fmla="*/ 0 w 1"/>
                <a:gd name="T1" fmla="*/ 815191307 h 13"/>
                <a:gd name="T2" fmla="*/ 80644986 w 1"/>
                <a:gd name="T3" fmla="*/ 1818504450 h 13"/>
                <a:gd name="T4" fmla="*/ 80644986 w 1"/>
                <a:gd name="T5" fmla="*/ 1003313365 h 13"/>
                <a:gd name="T6" fmla="*/ 0 w 1"/>
                <a:gd name="T7" fmla="*/ 81519130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3"/>
                <a:gd name="T14" fmla="*/ 1 w 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3">
                  <a:moveTo>
                    <a:pt x="0" y="6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1"/>
                    <a:pt x="1" y="5"/>
                    <a:pt x="1" y="7"/>
                  </a:cubicBezTo>
                  <a:cubicBezTo>
                    <a:pt x="1" y="0"/>
                    <a:pt x="1" y="2"/>
                    <a:pt x="0" y="6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Freeform 143"/>
            <p:cNvSpPr>
              <a:spLocks/>
            </p:cNvSpPr>
            <p:nvPr/>
          </p:nvSpPr>
          <p:spPr bwMode="auto">
            <a:xfrm>
              <a:off x="12744161" y="5030788"/>
              <a:ext cx="3175" cy="14288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574163229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Freeform 144"/>
            <p:cNvSpPr>
              <a:spLocks/>
            </p:cNvSpPr>
            <p:nvPr/>
          </p:nvSpPr>
          <p:spPr bwMode="auto">
            <a:xfrm>
              <a:off x="12744161" y="5045076"/>
              <a:ext cx="3175" cy="28575"/>
            </a:xfrm>
            <a:custGeom>
              <a:avLst/>
              <a:gdLst>
                <a:gd name="T0" fmla="*/ 80644986 w 1"/>
                <a:gd name="T1" fmla="*/ 1173760874 h 8"/>
                <a:gd name="T2" fmla="*/ 0 w 1"/>
                <a:gd name="T3" fmla="*/ 0 h 8"/>
                <a:gd name="T4" fmla="*/ 80644986 w 1"/>
                <a:gd name="T5" fmla="*/ 459296583 h 8"/>
                <a:gd name="T6" fmla="*/ 80644986 w 1"/>
                <a:gd name="T7" fmla="*/ 117376087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8"/>
                <a:gd name="T14" fmla="*/ 1 w 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8">
                  <a:moveTo>
                    <a:pt x="1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3"/>
                  </a:cubicBezTo>
                  <a:cubicBezTo>
                    <a:pt x="0" y="3"/>
                    <a:pt x="1" y="4"/>
                    <a:pt x="1" y="8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Freeform 145"/>
            <p:cNvSpPr>
              <a:spLocks/>
            </p:cNvSpPr>
            <p:nvPr/>
          </p:nvSpPr>
          <p:spPr bwMode="auto">
            <a:xfrm>
              <a:off x="12744161" y="5087938"/>
              <a:ext cx="3175" cy="52388"/>
            </a:xfrm>
            <a:custGeom>
              <a:avLst/>
              <a:gdLst>
                <a:gd name="T0" fmla="*/ 80644986 w 1"/>
                <a:gd name="T1" fmla="*/ 0 h 15"/>
                <a:gd name="T2" fmla="*/ 0 w 1"/>
                <a:gd name="T3" fmla="*/ 243956993 h 15"/>
                <a:gd name="T4" fmla="*/ 80644986 w 1"/>
                <a:gd name="T5" fmla="*/ 0 h 15"/>
                <a:gd name="T6" fmla="*/ 0 60000 65536"/>
                <a:gd name="T7" fmla="*/ 0 60000 65536"/>
                <a:gd name="T8" fmla="*/ 0 60000 65536"/>
                <a:gd name="T9" fmla="*/ 0 w 1"/>
                <a:gd name="T10" fmla="*/ 0 h 15"/>
                <a:gd name="T11" fmla="*/ 1 w 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">
                  <a:moveTo>
                    <a:pt x="1" y="0"/>
                  </a:moveTo>
                  <a:cubicBezTo>
                    <a:pt x="0" y="4"/>
                    <a:pt x="0" y="9"/>
                    <a:pt x="0" y="2"/>
                  </a:cubicBezTo>
                  <a:cubicBezTo>
                    <a:pt x="0" y="15"/>
                    <a:pt x="1" y="13"/>
                    <a:pt x="1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Freeform 146"/>
            <p:cNvSpPr>
              <a:spLocks/>
            </p:cNvSpPr>
            <p:nvPr/>
          </p:nvSpPr>
          <p:spPr bwMode="auto">
            <a:xfrm>
              <a:off x="12733049" y="5208588"/>
              <a:ext cx="3175" cy="39688"/>
            </a:xfrm>
            <a:custGeom>
              <a:avLst/>
              <a:gdLst>
                <a:gd name="T0" fmla="*/ 0 w 1"/>
                <a:gd name="T1" fmla="*/ 143194311 h 11"/>
                <a:gd name="T2" fmla="*/ 0 w 1"/>
                <a:gd name="T3" fmla="*/ 950289593 h 11"/>
                <a:gd name="T4" fmla="*/ 0 w 1"/>
                <a:gd name="T5" fmla="*/ 1692296184 h 11"/>
                <a:gd name="T6" fmla="*/ 0 w 1"/>
                <a:gd name="T7" fmla="*/ 1431943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1"/>
                <a:gd name="T14" fmla="*/ 1 w 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1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Freeform 147"/>
            <p:cNvSpPr>
              <a:spLocks/>
            </p:cNvSpPr>
            <p:nvPr/>
          </p:nvSpPr>
          <p:spPr bwMode="auto">
            <a:xfrm>
              <a:off x="12747336" y="4899026"/>
              <a:ext cx="3175" cy="28575"/>
            </a:xfrm>
            <a:custGeom>
              <a:avLst/>
              <a:gdLst>
                <a:gd name="T0" fmla="*/ 80644986 w 1"/>
                <a:gd name="T1" fmla="*/ 0 h 8"/>
                <a:gd name="T2" fmla="*/ 0 w 1"/>
                <a:gd name="T3" fmla="*/ 459296583 h 8"/>
                <a:gd name="T4" fmla="*/ 0 w 1"/>
                <a:gd name="T5" fmla="*/ 1173760874 h 8"/>
                <a:gd name="T6" fmla="*/ 80644986 w 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8"/>
                <a:gd name="T14" fmla="*/ 1 w 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8">
                  <a:moveTo>
                    <a:pt x="1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Freeform 149"/>
            <p:cNvSpPr>
              <a:spLocks/>
            </p:cNvSpPr>
            <p:nvPr/>
          </p:nvSpPr>
          <p:spPr bwMode="auto">
            <a:xfrm>
              <a:off x="12739399" y="5016501"/>
              <a:ext cx="4763" cy="57150"/>
            </a:xfrm>
            <a:custGeom>
              <a:avLst/>
              <a:gdLst>
                <a:gd name="T0" fmla="*/ 0 w 3"/>
                <a:gd name="T1" fmla="*/ 17640299 h 36"/>
                <a:gd name="T2" fmla="*/ 7562057 w 3"/>
                <a:gd name="T3" fmla="*/ 90725611 h 36"/>
                <a:gd name="T4" fmla="*/ 0 w 3"/>
                <a:gd name="T5" fmla="*/ 0 h 36"/>
                <a:gd name="T6" fmla="*/ 0 w 3"/>
                <a:gd name="T7" fmla="*/ 17640299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6"/>
                <a:gd name="T14" fmla="*/ 3 w 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6">
                  <a:moveTo>
                    <a:pt x="0" y="7"/>
                  </a:moveTo>
                  <a:lnTo>
                    <a:pt x="3" y="36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Freeform 150"/>
            <p:cNvSpPr>
              <a:spLocks/>
            </p:cNvSpPr>
            <p:nvPr/>
          </p:nvSpPr>
          <p:spPr bwMode="auto">
            <a:xfrm>
              <a:off x="12750511" y="4781551"/>
              <a:ext cx="4763" cy="28575"/>
            </a:xfrm>
            <a:custGeom>
              <a:avLst/>
              <a:gdLst>
                <a:gd name="T0" fmla="*/ 0 w 3"/>
                <a:gd name="T1" fmla="*/ 17640299 h 18"/>
                <a:gd name="T2" fmla="*/ 7562057 w 3"/>
                <a:gd name="T3" fmla="*/ 45362806 h 18"/>
                <a:gd name="T4" fmla="*/ 0 w 3"/>
                <a:gd name="T5" fmla="*/ 0 h 18"/>
                <a:gd name="T6" fmla="*/ 0 w 3"/>
                <a:gd name="T7" fmla="*/ 1764029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8"/>
                <a:gd name="T14" fmla="*/ 3 w 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8">
                  <a:moveTo>
                    <a:pt x="0" y="7"/>
                  </a:moveTo>
                  <a:lnTo>
                    <a:pt x="3" y="1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8" name="Freeform 151"/>
            <p:cNvSpPr>
              <a:spLocks/>
            </p:cNvSpPr>
            <p:nvPr/>
          </p:nvSpPr>
          <p:spPr bwMode="auto">
            <a:xfrm>
              <a:off x="12750511" y="4672013"/>
              <a:ext cx="4763" cy="63500"/>
            </a:xfrm>
            <a:custGeom>
              <a:avLst/>
              <a:gdLst>
                <a:gd name="T0" fmla="*/ 0 w 1"/>
                <a:gd name="T1" fmla="*/ 2016125027 h 18"/>
                <a:gd name="T2" fmla="*/ 612526420 w 1"/>
                <a:gd name="T3" fmla="*/ 1904118130 h 18"/>
                <a:gd name="T4" fmla="*/ 0 w 1"/>
                <a:gd name="T5" fmla="*/ 0 h 18"/>
                <a:gd name="T6" fmla="*/ 0 w 1"/>
                <a:gd name="T7" fmla="*/ 201612502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8"/>
                <a:gd name="T14" fmla="*/ 1 w 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8">
                  <a:moveTo>
                    <a:pt x="0" y="15"/>
                  </a:moveTo>
                  <a:cubicBezTo>
                    <a:pt x="1" y="18"/>
                    <a:pt x="1" y="10"/>
                    <a:pt x="1" y="14"/>
                  </a:cubicBezTo>
                  <a:cubicBezTo>
                    <a:pt x="1" y="8"/>
                    <a:pt x="1" y="4"/>
                    <a:pt x="0" y="0"/>
                  </a:cubicBezTo>
                  <a:cubicBezTo>
                    <a:pt x="1" y="4"/>
                    <a:pt x="0" y="9"/>
                    <a:pt x="0" y="15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9" name="Freeform 152"/>
            <p:cNvSpPr>
              <a:spLocks/>
            </p:cNvSpPr>
            <p:nvPr/>
          </p:nvSpPr>
          <p:spPr bwMode="auto">
            <a:xfrm>
              <a:off x="12750511" y="4646613"/>
              <a:ext cx="0" cy="25400"/>
            </a:xfrm>
            <a:custGeom>
              <a:avLst/>
              <a:gdLst>
                <a:gd name="T0" fmla="*/ 0 h 7"/>
                <a:gd name="T1" fmla="*/ 1119156806 h 7"/>
                <a:gd name="T2" fmla="*/ 0 h 7"/>
                <a:gd name="T3" fmla="*/ 0 60000 65536"/>
                <a:gd name="T4" fmla="*/ 0 60000 65536"/>
                <a:gd name="T5" fmla="*/ 0 60000 65536"/>
                <a:gd name="T6" fmla="*/ 0 h 7"/>
                <a:gd name="T7" fmla="*/ 7 h 7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7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Freeform 153"/>
            <p:cNvSpPr>
              <a:spLocks/>
            </p:cNvSpPr>
            <p:nvPr/>
          </p:nvSpPr>
          <p:spPr bwMode="auto">
            <a:xfrm>
              <a:off x="12744161" y="4814888"/>
              <a:ext cx="3175" cy="20638"/>
            </a:xfrm>
            <a:custGeom>
              <a:avLst/>
              <a:gdLst>
                <a:gd name="T0" fmla="*/ 0 w 1"/>
                <a:gd name="T1" fmla="*/ 721710846 h 6"/>
                <a:gd name="T2" fmla="*/ 80644986 w 1"/>
                <a:gd name="T3" fmla="*/ 0 h 6"/>
                <a:gd name="T4" fmla="*/ 0 w 1"/>
                <a:gd name="T5" fmla="*/ 390433107 h 6"/>
                <a:gd name="T6" fmla="*/ 0 w 1"/>
                <a:gd name="T7" fmla="*/ 72171084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6"/>
                <a:gd name="T14" fmla="*/ 1 w 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6">
                  <a:moveTo>
                    <a:pt x="0" y="6"/>
                  </a:moveTo>
                  <a:cubicBezTo>
                    <a:pt x="1" y="5"/>
                    <a:pt x="1" y="4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1" name="Freeform 154"/>
            <p:cNvSpPr>
              <a:spLocks/>
            </p:cNvSpPr>
            <p:nvPr/>
          </p:nvSpPr>
          <p:spPr bwMode="auto">
            <a:xfrm>
              <a:off x="12744161" y="4800601"/>
              <a:ext cx="3175" cy="23813"/>
            </a:xfrm>
            <a:custGeom>
              <a:avLst/>
              <a:gdLst>
                <a:gd name="T0" fmla="*/ 0 w 1"/>
                <a:gd name="T1" fmla="*/ 798511118 h 7"/>
                <a:gd name="T2" fmla="*/ 0 w 1"/>
                <a:gd name="T3" fmla="*/ 798511118 h 7"/>
                <a:gd name="T4" fmla="*/ 80644986 w 1"/>
                <a:gd name="T5" fmla="*/ 0 h 7"/>
                <a:gd name="T6" fmla="*/ 0 w 1"/>
                <a:gd name="T7" fmla="*/ 798511118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1" y="1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2" name="Freeform 155"/>
            <p:cNvSpPr>
              <a:spLocks/>
            </p:cNvSpPr>
            <p:nvPr/>
          </p:nvSpPr>
          <p:spPr bwMode="auto">
            <a:xfrm>
              <a:off x="12744161" y="4835526"/>
              <a:ext cx="0" cy="3175"/>
            </a:xfrm>
            <a:custGeom>
              <a:avLst/>
              <a:gdLst>
                <a:gd name="T0" fmla="*/ 80644986 h 1"/>
                <a:gd name="T1" fmla="*/ 0 h 1"/>
                <a:gd name="T2" fmla="*/ 80644986 h 1"/>
                <a:gd name="T3" fmla="*/ 0 60000 65536"/>
                <a:gd name="T4" fmla="*/ 0 60000 65536"/>
                <a:gd name="T5" fmla="*/ 0 60000 65536"/>
                <a:gd name="T6" fmla="*/ 0 h 1"/>
                <a:gd name="T7" fmla="*/ 1 h 1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3" name="Freeform 156"/>
            <p:cNvSpPr>
              <a:spLocks/>
            </p:cNvSpPr>
            <p:nvPr/>
          </p:nvSpPr>
          <p:spPr bwMode="auto">
            <a:xfrm>
              <a:off x="12736224" y="4902201"/>
              <a:ext cx="3175" cy="53975"/>
            </a:xfrm>
            <a:custGeom>
              <a:avLst/>
              <a:gdLst>
                <a:gd name="T0" fmla="*/ 80644986 w 1"/>
                <a:gd name="T1" fmla="*/ 2147483647 h 15"/>
                <a:gd name="T2" fmla="*/ 0 w 1"/>
                <a:gd name="T3" fmla="*/ 1527863190 h 15"/>
                <a:gd name="T4" fmla="*/ 80644986 w 1"/>
                <a:gd name="T5" fmla="*/ 2147483647 h 15"/>
                <a:gd name="T6" fmla="*/ 0 60000 65536"/>
                <a:gd name="T7" fmla="*/ 0 60000 65536"/>
                <a:gd name="T8" fmla="*/ 0 60000 65536"/>
                <a:gd name="T9" fmla="*/ 0 w 1"/>
                <a:gd name="T10" fmla="*/ 0 h 15"/>
                <a:gd name="T11" fmla="*/ 1 w 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">
                  <a:moveTo>
                    <a:pt x="1" y="15"/>
                  </a:moveTo>
                  <a:cubicBezTo>
                    <a:pt x="1" y="10"/>
                    <a:pt x="0" y="0"/>
                    <a:pt x="0" y="10"/>
                  </a:cubicBezTo>
                  <a:cubicBezTo>
                    <a:pt x="0" y="13"/>
                    <a:pt x="1" y="8"/>
                    <a:pt x="1" y="15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Freeform 157"/>
            <p:cNvSpPr>
              <a:spLocks/>
            </p:cNvSpPr>
            <p:nvPr/>
          </p:nvSpPr>
          <p:spPr bwMode="auto">
            <a:xfrm>
              <a:off x="12739399" y="4849813"/>
              <a:ext cx="4763" cy="31750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1219630313 h 9"/>
                <a:gd name="T4" fmla="*/ 612526420 w 1"/>
                <a:gd name="T5" fmla="*/ 1219630313 h 9"/>
                <a:gd name="T6" fmla="*/ 0 w 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9"/>
                <a:gd name="T14" fmla="*/ 1 w 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7"/>
                    <a:pt x="1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Freeform 158"/>
            <p:cNvSpPr>
              <a:spLocks/>
            </p:cNvSpPr>
            <p:nvPr/>
          </p:nvSpPr>
          <p:spPr bwMode="auto">
            <a:xfrm>
              <a:off x="12739399" y="4835526"/>
              <a:ext cx="0" cy="14288"/>
            </a:xfrm>
            <a:custGeom>
              <a:avLst/>
              <a:gdLst>
                <a:gd name="T0" fmla="*/ 0 h 9"/>
                <a:gd name="T1" fmla="*/ 22682990 h 9"/>
                <a:gd name="T2" fmla="*/ 5040488 h 9"/>
                <a:gd name="T3" fmla="*/ 0 h 9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9"/>
                <a:gd name="T9" fmla="*/ 9 h 9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Freeform 159"/>
            <p:cNvSpPr>
              <a:spLocks/>
            </p:cNvSpPr>
            <p:nvPr/>
          </p:nvSpPr>
          <p:spPr bwMode="auto">
            <a:xfrm>
              <a:off x="12744161" y="4654551"/>
              <a:ext cx="3175" cy="60325"/>
            </a:xfrm>
            <a:custGeom>
              <a:avLst/>
              <a:gdLst>
                <a:gd name="T0" fmla="*/ 80644986 w 1"/>
                <a:gd name="T1" fmla="*/ 1687336067 h 17"/>
                <a:gd name="T2" fmla="*/ 0 w 1"/>
                <a:gd name="T3" fmla="*/ 0 h 17"/>
                <a:gd name="T4" fmla="*/ 0 w 1"/>
                <a:gd name="T5" fmla="*/ 1939179079 h 17"/>
                <a:gd name="T6" fmla="*/ 80644986 w 1"/>
                <a:gd name="T7" fmla="*/ 168733606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1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1" y="17"/>
                    <a:pt x="1" y="12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Freeform 160"/>
            <p:cNvSpPr>
              <a:spLocks/>
            </p:cNvSpPr>
            <p:nvPr/>
          </p:nvSpPr>
          <p:spPr bwMode="auto">
            <a:xfrm>
              <a:off x="12744161" y="4757738"/>
              <a:ext cx="3175" cy="0"/>
            </a:xfrm>
            <a:custGeom>
              <a:avLst/>
              <a:gdLst>
                <a:gd name="T0" fmla="*/ 80644986 w 1"/>
                <a:gd name="T1" fmla="*/ 80644986 w 1"/>
                <a:gd name="T2" fmla="*/ 80644986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Freeform 161"/>
            <p:cNvSpPr>
              <a:spLocks/>
            </p:cNvSpPr>
            <p:nvPr/>
          </p:nvSpPr>
          <p:spPr bwMode="auto">
            <a:xfrm>
              <a:off x="12744161" y="4497388"/>
              <a:ext cx="0" cy="4763"/>
            </a:xfrm>
            <a:custGeom>
              <a:avLst/>
              <a:gdLst>
                <a:gd name="T0" fmla="*/ 0 h 1"/>
                <a:gd name="T1" fmla="*/ 612526420 h 1"/>
                <a:gd name="T2" fmla="*/ 61252642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"/>
                <a:gd name="T9" fmla="*/ 1 h 1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Freeform 162"/>
            <p:cNvSpPr>
              <a:spLocks/>
            </p:cNvSpPr>
            <p:nvPr/>
          </p:nvSpPr>
          <p:spPr bwMode="auto">
            <a:xfrm>
              <a:off x="12744161" y="4703763"/>
              <a:ext cx="0" cy="31750"/>
            </a:xfrm>
            <a:custGeom>
              <a:avLst/>
              <a:gdLst>
                <a:gd name="T0" fmla="*/ 112006925 h 9"/>
                <a:gd name="T1" fmla="*/ 1219630313 h 9"/>
                <a:gd name="T2" fmla="*/ 0 h 9"/>
                <a:gd name="T3" fmla="*/ 112006925 h 9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9"/>
                <a:gd name="T9" fmla="*/ 9 h 9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9">
                  <a:moveTo>
                    <a:pt x="0" y="1"/>
                  </a:moveTo>
                  <a:cubicBezTo>
                    <a:pt x="0" y="5"/>
                    <a:pt x="0" y="7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Freeform 163"/>
            <p:cNvSpPr>
              <a:spLocks/>
            </p:cNvSpPr>
            <p:nvPr/>
          </p:nvSpPr>
          <p:spPr bwMode="auto">
            <a:xfrm>
              <a:off x="12747336" y="4603751"/>
              <a:ext cx="0" cy="22225"/>
            </a:xfrm>
            <a:custGeom>
              <a:avLst/>
              <a:gdLst>
                <a:gd name="T0" fmla="*/ 0 h 6"/>
                <a:gd name="T1" fmla="*/ 1056506248 h 6"/>
                <a:gd name="T2" fmla="*/ 0 h 6"/>
                <a:gd name="T3" fmla="*/ 0 60000 65536"/>
                <a:gd name="T4" fmla="*/ 0 60000 65536"/>
                <a:gd name="T5" fmla="*/ 0 60000 65536"/>
                <a:gd name="T6" fmla="*/ 0 h 6"/>
                <a:gd name="T7" fmla="*/ 6 h 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">
                  <a:moveTo>
                    <a:pt x="0" y="0"/>
                  </a:moveTo>
                  <a:cubicBezTo>
                    <a:pt x="0" y="1"/>
                    <a:pt x="0" y="3"/>
                    <a:pt x="0" y="6"/>
                  </a:cubicBezTo>
                  <a:cubicBezTo>
                    <a:pt x="0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Freeform 164"/>
            <p:cNvSpPr>
              <a:spLocks/>
            </p:cNvSpPr>
            <p:nvPr/>
          </p:nvSpPr>
          <p:spPr bwMode="auto">
            <a:xfrm>
              <a:off x="12747336" y="4749801"/>
              <a:ext cx="0" cy="3175"/>
            </a:xfrm>
            <a:custGeom>
              <a:avLst/>
              <a:gdLst>
                <a:gd name="T0" fmla="*/ 0 h 1"/>
                <a:gd name="T1" fmla="*/ 80644986 h 1"/>
                <a:gd name="T2" fmla="*/ 0 h 1"/>
                <a:gd name="T3" fmla="*/ 0 60000 65536"/>
                <a:gd name="T4" fmla="*/ 0 60000 65536"/>
                <a:gd name="T5" fmla="*/ 0 60000 65536"/>
                <a:gd name="T6" fmla="*/ 0 h 1"/>
                <a:gd name="T7" fmla="*/ 1 h 1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Freeform 165"/>
            <p:cNvSpPr>
              <a:spLocks/>
            </p:cNvSpPr>
            <p:nvPr/>
          </p:nvSpPr>
          <p:spPr bwMode="auto">
            <a:xfrm>
              <a:off x="12744161" y="4735513"/>
              <a:ext cx="3175" cy="22225"/>
            </a:xfrm>
            <a:custGeom>
              <a:avLst/>
              <a:gdLst>
                <a:gd name="T0" fmla="*/ 80644986 w 1"/>
                <a:gd name="T1" fmla="*/ 672321084 h 6"/>
                <a:gd name="T2" fmla="*/ 0 w 1"/>
                <a:gd name="T3" fmla="*/ 0 h 6"/>
                <a:gd name="T4" fmla="*/ 80644986 w 1"/>
                <a:gd name="T5" fmla="*/ 1056506248 h 6"/>
                <a:gd name="T6" fmla="*/ 80644986 w 1"/>
                <a:gd name="T7" fmla="*/ 672321084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6"/>
                <a:gd name="T14" fmla="*/ 1 w 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6">
                  <a:moveTo>
                    <a:pt x="1" y="4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Freeform 166"/>
            <p:cNvSpPr>
              <a:spLocks/>
            </p:cNvSpPr>
            <p:nvPr/>
          </p:nvSpPr>
          <p:spPr bwMode="auto">
            <a:xfrm>
              <a:off x="12664786" y="4462463"/>
              <a:ext cx="79375" cy="80963"/>
            </a:xfrm>
            <a:custGeom>
              <a:avLst/>
              <a:gdLst>
                <a:gd name="T0" fmla="*/ 1942978814 w 21"/>
                <a:gd name="T1" fmla="*/ 656740177 h 23"/>
                <a:gd name="T2" fmla="*/ 2147483647 w 21"/>
                <a:gd name="T3" fmla="*/ 545218962 h 23"/>
                <a:gd name="T4" fmla="*/ 2147483647 w 21"/>
                <a:gd name="T5" fmla="*/ 2007393316 h 23"/>
                <a:gd name="T6" fmla="*/ 2147483647 w 21"/>
                <a:gd name="T7" fmla="*/ 1462174134 h 23"/>
                <a:gd name="T8" fmla="*/ 2147483647 w 21"/>
                <a:gd name="T9" fmla="*/ 0 h 23"/>
                <a:gd name="T10" fmla="*/ 2147483647 w 21"/>
                <a:gd name="T11" fmla="*/ 0 h 23"/>
                <a:gd name="T12" fmla="*/ 2147483647 w 21"/>
                <a:gd name="T13" fmla="*/ 0 h 23"/>
                <a:gd name="T14" fmla="*/ 2147483647 w 21"/>
                <a:gd name="T15" fmla="*/ 966522333 h 23"/>
                <a:gd name="T16" fmla="*/ 2147483647 w 21"/>
                <a:gd name="T17" fmla="*/ 1759568735 h 23"/>
                <a:gd name="T18" fmla="*/ 2147483647 w 21"/>
                <a:gd name="T19" fmla="*/ 1895872101 h 23"/>
                <a:gd name="T20" fmla="*/ 2147483647 w 21"/>
                <a:gd name="T21" fmla="*/ 1214349994 h 23"/>
                <a:gd name="T22" fmla="*/ 2147483647 w 21"/>
                <a:gd name="T23" fmla="*/ 793043102 h 23"/>
                <a:gd name="T24" fmla="*/ 2147483647 w 21"/>
                <a:gd name="T25" fmla="*/ 247827771 h 23"/>
                <a:gd name="T26" fmla="*/ 2147483647 w 21"/>
                <a:gd name="T27" fmla="*/ 111521243 h 23"/>
                <a:gd name="T28" fmla="*/ 1528664143 w 21"/>
                <a:gd name="T29" fmla="*/ 433697636 h 23"/>
                <a:gd name="T30" fmla="*/ 171438657 w 21"/>
                <a:gd name="T31" fmla="*/ 545218962 h 23"/>
                <a:gd name="T32" fmla="*/ 2114417885 w 21"/>
                <a:gd name="T33" fmla="*/ 545218962 h 23"/>
                <a:gd name="T34" fmla="*/ 1942978814 w 21"/>
                <a:gd name="T35" fmla="*/ 65674017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23"/>
                <a:gd name="T56" fmla="*/ 21 w 21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23">
                  <a:moveTo>
                    <a:pt x="10" y="5"/>
                  </a:moveTo>
                  <a:cubicBezTo>
                    <a:pt x="10" y="4"/>
                    <a:pt x="13" y="4"/>
                    <a:pt x="17" y="4"/>
                  </a:cubicBezTo>
                  <a:cubicBezTo>
                    <a:pt x="17" y="7"/>
                    <a:pt x="17" y="12"/>
                    <a:pt x="17" y="15"/>
                  </a:cubicBezTo>
                  <a:cubicBezTo>
                    <a:pt x="17" y="23"/>
                    <a:pt x="20" y="18"/>
                    <a:pt x="21" y="11"/>
                  </a:cubicBezTo>
                  <a:cubicBezTo>
                    <a:pt x="21" y="11"/>
                    <a:pt x="21" y="1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0" y="2"/>
                    <a:pt x="20" y="4"/>
                    <a:pt x="20" y="7"/>
                  </a:cubicBezTo>
                  <a:cubicBezTo>
                    <a:pt x="19" y="9"/>
                    <a:pt x="19" y="12"/>
                    <a:pt x="19" y="13"/>
                  </a:cubicBezTo>
                  <a:cubicBezTo>
                    <a:pt x="19" y="16"/>
                    <a:pt x="19" y="17"/>
                    <a:pt x="18" y="14"/>
                  </a:cubicBezTo>
                  <a:cubicBezTo>
                    <a:pt x="18" y="12"/>
                    <a:pt x="18" y="11"/>
                    <a:pt x="18" y="9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18" y="4"/>
                    <a:pt x="18" y="3"/>
                    <a:pt x="19" y="2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7" y="2"/>
                    <a:pt x="12" y="2"/>
                    <a:pt x="8" y="3"/>
                  </a:cubicBezTo>
                  <a:cubicBezTo>
                    <a:pt x="4" y="3"/>
                    <a:pt x="0" y="4"/>
                    <a:pt x="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8" y="4"/>
                    <a:pt x="10" y="5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Freeform 167"/>
            <p:cNvSpPr>
              <a:spLocks/>
            </p:cNvSpPr>
            <p:nvPr/>
          </p:nvSpPr>
          <p:spPr bwMode="auto">
            <a:xfrm>
              <a:off x="12744161" y="4502151"/>
              <a:ext cx="3175" cy="66675"/>
            </a:xfrm>
            <a:custGeom>
              <a:avLst/>
              <a:gdLst>
                <a:gd name="T0" fmla="*/ 0 w 1"/>
                <a:gd name="T1" fmla="*/ 2093475724 h 19"/>
                <a:gd name="T2" fmla="*/ 0 w 1"/>
                <a:gd name="T3" fmla="*/ 2147483647 h 19"/>
                <a:gd name="T4" fmla="*/ 80644986 w 1"/>
                <a:gd name="T5" fmla="*/ 1083682815 h 19"/>
                <a:gd name="T6" fmla="*/ 0 w 1"/>
                <a:gd name="T7" fmla="*/ 0 h 19"/>
                <a:gd name="T8" fmla="*/ 0 w 1"/>
                <a:gd name="T9" fmla="*/ 2147483647 h 19"/>
                <a:gd name="T10" fmla="*/ 0 w 1"/>
                <a:gd name="T11" fmla="*/ 2093475724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9"/>
                <a:gd name="T20" fmla="*/ 1 w 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9">
                  <a:moveTo>
                    <a:pt x="0" y="16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1" y="13"/>
                    <a:pt x="1" y="8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Freeform 168"/>
            <p:cNvSpPr>
              <a:spLocks/>
            </p:cNvSpPr>
            <p:nvPr/>
          </p:nvSpPr>
          <p:spPr bwMode="auto">
            <a:xfrm>
              <a:off x="12736224" y="4568826"/>
              <a:ext cx="11113" cy="96838"/>
            </a:xfrm>
            <a:custGeom>
              <a:avLst/>
              <a:gdLst>
                <a:gd name="T0" fmla="*/ 384217151 w 3"/>
                <a:gd name="T1" fmla="*/ 2147483647 h 27"/>
                <a:gd name="T2" fmla="*/ 0 w 3"/>
                <a:gd name="T3" fmla="*/ 1312090419 h 27"/>
                <a:gd name="T4" fmla="*/ 164665031 w 3"/>
                <a:gd name="T5" fmla="*/ 2147483647 h 27"/>
                <a:gd name="T6" fmla="*/ 384217151 w 3"/>
                <a:gd name="T7" fmla="*/ 2147483647 h 27"/>
                <a:gd name="T8" fmla="*/ 384217151 w 3"/>
                <a:gd name="T9" fmla="*/ 2147483647 h 27"/>
                <a:gd name="T10" fmla="*/ 507715997 w 3"/>
                <a:gd name="T11" fmla="*/ 2147483647 h 27"/>
                <a:gd name="T12" fmla="*/ 507715997 w 3"/>
                <a:gd name="T13" fmla="*/ 2147483647 h 27"/>
                <a:gd name="T14" fmla="*/ 507715997 w 3"/>
                <a:gd name="T15" fmla="*/ 2147483647 h 27"/>
                <a:gd name="T16" fmla="*/ 507715997 w 3"/>
                <a:gd name="T17" fmla="*/ 2147483647 h 27"/>
                <a:gd name="T18" fmla="*/ 507715997 w 3"/>
                <a:gd name="T19" fmla="*/ 2147483647 h 27"/>
                <a:gd name="T20" fmla="*/ 507715997 w 3"/>
                <a:gd name="T21" fmla="*/ 2147483647 h 27"/>
                <a:gd name="T22" fmla="*/ 384217151 w 3"/>
                <a:gd name="T23" fmla="*/ 2147483647 h 27"/>
                <a:gd name="T24" fmla="*/ 507715997 w 3"/>
                <a:gd name="T25" fmla="*/ 2147483647 h 27"/>
                <a:gd name="T26" fmla="*/ 507715997 w 3"/>
                <a:gd name="T27" fmla="*/ 2147483647 h 27"/>
                <a:gd name="T28" fmla="*/ 507715997 w 3"/>
                <a:gd name="T29" fmla="*/ 2147483647 h 27"/>
                <a:gd name="T30" fmla="*/ 384217151 w 3"/>
                <a:gd name="T31" fmla="*/ 0 h 27"/>
                <a:gd name="T32" fmla="*/ 384217151 w 3"/>
                <a:gd name="T33" fmla="*/ 214748364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27"/>
                <a:gd name="T53" fmla="*/ 3 w 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27">
                  <a:moveTo>
                    <a:pt x="2" y="15"/>
                  </a:moveTo>
                  <a:cubicBezTo>
                    <a:pt x="1" y="13"/>
                    <a:pt x="1" y="5"/>
                    <a:pt x="0" y="9"/>
                  </a:cubicBezTo>
                  <a:cubicBezTo>
                    <a:pt x="0" y="19"/>
                    <a:pt x="1" y="16"/>
                    <a:pt x="1" y="22"/>
                  </a:cubicBezTo>
                  <a:cubicBezTo>
                    <a:pt x="1" y="6"/>
                    <a:pt x="2" y="27"/>
                    <a:pt x="2" y="15"/>
                  </a:cubicBezTo>
                  <a:cubicBezTo>
                    <a:pt x="2" y="18"/>
                    <a:pt x="2" y="21"/>
                    <a:pt x="2" y="24"/>
                  </a:cubicBezTo>
                  <a:cubicBezTo>
                    <a:pt x="2" y="21"/>
                    <a:pt x="3" y="18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2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5"/>
                  </a:cubicBezTo>
                  <a:cubicBezTo>
                    <a:pt x="2" y="11"/>
                    <a:pt x="2" y="14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8"/>
                    <a:pt x="2" y="15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Freeform 169"/>
            <p:cNvSpPr>
              <a:spLocks/>
            </p:cNvSpPr>
            <p:nvPr/>
          </p:nvSpPr>
          <p:spPr bwMode="auto">
            <a:xfrm>
              <a:off x="12728286" y="4899026"/>
              <a:ext cx="0" cy="7938"/>
            </a:xfrm>
            <a:custGeom>
              <a:avLst/>
              <a:gdLst>
                <a:gd name="T0" fmla="*/ 519847589 h 2"/>
                <a:gd name="T1" fmla="*/ 519847589 h 2"/>
                <a:gd name="T2" fmla="*/ 519847589 h 2"/>
                <a:gd name="T3" fmla="*/ 0 60000 65536"/>
                <a:gd name="T4" fmla="*/ 0 60000 65536"/>
                <a:gd name="T5" fmla="*/ 0 60000 65536"/>
                <a:gd name="T6" fmla="*/ 0 h 2"/>
                <a:gd name="T7" fmla="*/ 2 h 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170"/>
            <p:cNvSpPr>
              <a:spLocks/>
            </p:cNvSpPr>
            <p:nvPr/>
          </p:nvSpPr>
          <p:spPr bwMode="auto">
            <a:xfrm>
              <a:off x="12728286" y="4852988"/>
              <a:ext cx="7938" cy="82550"/>
            </a:xfrm>
            <a:custGeom>
              <a:avLst/>
              <a:gdLst>
                <a:gd name="T0" fmla="*/ 0 w 2"/>
                <a:gd name="T1" fmla="*/ 1313948363 h 23"/>
                <a:gd name="T2" fmla="*/ 315059194 w 2"/>
                <a:gd name="T3" fmla="*/ 2099742001 h 23"/>
                <a:gd name="T4" fmla="*/ 0 w 2"/>
                <a:gd name="T5" fmla="*/ 2147483647 h 23"/>
                <a:gd name="T6" fmla="*/ 315059194 w 2"/>
                <a:gd name="T7" fmla="*/ 2147483647 h 23"/>
                <a:gd name="T8" fmla="*/ 315059194 w 2"/>
                <a:gd name="T9" fmla="*/ 2099742001 h 23"/>
                <a:gd name="T10" fmla="*/ 519847589 w 2"/>
                <a:gd name="T11" fmla="*/ 141698879 h 23"/>
                <a:gd name="T12" fmla="*/ 0 w 2"/>
                <a:gd name="T13" fmla="*/ 1313948363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3"/>
                <a:gd name="T23" fmla="*/ 2 w 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3">
                  <a:moveTo>
                    <a:pt x="0" y="9"/>
                  </a:moveTo>
                  <a:cubicBezTo>
                    <a:pt x="1" y="10"/>
                    <a:pt x="1" y="11"/>
                    <a:pt x="1" y="14"/>
                  </a:cubicBezTo>
                  <a:cubicBezTo>
                    <a:pt x="1" y="18"/>
                    <a:pt x="0" y="14"/>
                    <a:pt x="0" y="15"/>
                  </a:cubicBezTo>
                  <a:cubicBezTo>
                    <a:pt x="0" y="17"/>
                    <a:pt x="1" y="23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8"/>
                    <a:pt x="2" y="0"/>
                    <a:pt x="2" y="1"/>
                  </a:cubicBezTo>
                  <a:cubicBezTo>
                    <a:pt x="2" y="3"/>
                    <a:pt x="1" y="4"/>
                    <a:pt x="0" y="9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Freeform 171"/>
            <p:cNvSpPr>
              <a:spLocks/>
            </p:cNvSpPr>
            <p:nvPr/>
          </p:nvSpPr>
          <p:spPr bwMode="auto">
            <a:xfrm>
              <a:off x="12733049" y="4703763"/>
              <a:ext cx="3175" cy="49213"/>
            </a:xfrm>
            <a:custGeom>
              <a:avLst/>
              <a:gdLst>
                <a:gd name="T0" fmla="*/ 80644986 w 1"/>
                <a:gd name="T1" fmla="*/ 1754657839 h 14"/>
                <a:gd name="T2" fmla="*/ 80644986 w 1"/>
                <a:gd name="T3" fmla="*/ 0 h 14"/>
                <a:gd name="T4" fmla="*/ 0 w 1"/>
                <a:gd name="T5" fmla="*/ 963826236 h 14"/>
                <a:gd name="T6" fmla="*/ 0 w 1"/>
                <a:gd name="T7" fmla="*/ 963826236 h 14"/>
                <a:gd name="T8" fmla="*/ 80644986 w 1"/>
                <a:gd name="T9" fmla="*/ 175465783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4"/>
                <a:gd name="T17" fmla="*/ 1 w 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4">
                  <a:moveTo>
                    <a:pt x="1" y="1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1" y="12"/>
                    <a:pt x="1" y="13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Freeform 172"/>
            <p:cNvSpPr>
              <a:spLocks/>
            </p:cNvSpPr>
            <p:nvPr/>
          </p:nvSpPr>
          <p:spPr bwMode="auto">
            <a:xfrm>
              <a:off x="12739399" y="4454526"/>
              <a:ext cx="11113" cy="42863"/>
            </a:xfrm>
            <a:custGeom>
              <a:avLst/>
              <a:gdLst>
                <a:gd name="T0" fmla="*/ 384217151 w 3"/>
                <a:gd name="T1" fmla="*/ 1288618981 h 12"/>
                <a:gd name="T2" fmla="*/ 507715997 w 3"/>
                <a:gd name="T3" fmla="*/ 1747928027 h 12"/>
                <a:gd name="T4" fmla="*/ 384217151 w 3"/>
                <a:gd name="T5" fmla="*/ 0 h 12"/>
                <a:gd name="T6" fmla="*/ 0 w 3"/>
                <a:gd name="T7" fmla="*/ 140344189 h 12"/>
                <a:gd name="T8" fmla="*/ 164665031 w 3"/>
                <a:gd name="T9" fmla="*/ 140344189 h 12"/>
                <a:gd name="T10" fmla="*/ 384217151 w 3"/>
                <a:gd name="T11" fmla="*/ 128861898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2"/>
                <a:gd name="T20" fmla="*/ 3 w 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2">
                  <a:moveTo>
                    <a:pt x="2" y="9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2" y="8"/>
                    <a:pt x="2" y="5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0" name="Freeform 173"/>
            <p:cNvSpPr>
              <a:spLocks/>
            </p:cNvSpPr>
            <p:nvPr/>
          </p:nvSpPr>
          <p:spPr bwMode="auto">
            <a:xfrm>
              <a:off x="12667961" y="4454526"/>
              <a:ext cx="15875" cy="4763"/>
            </a:xfrm>
            <a:custGeom>
              <a:avLst/>
              <a:gdLst>
                <a:gd name="T0" fmla="*/ 25201559 w 10"/>
                <a:gd name="T1" fmla="*/ 7562057 h 3"/>
                <a:gd name="T2" fmla="*/ 25201559 w 10"/>
                <a:gd name="T3" fmla="*/ 0 h 3"/>
                <a:gd name="T4" fmla="*/ 0 w 10"/>
                <a:gd name="T5" fmla="*/ 0 h 3"/>
                <a:gd name="T6" fmla="*/ 25201559 w 10"/>
                <a:gd name="T7" fmla="*/ 756205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10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1" name="Freeform 174"/>
            <p:cNvSpPr>
              <a:spLocks/>
            </p:cNvSpPr>
            <p:nvPr/>
          </p:nvSpPr>
          <p:spPr bwMode="auto">
            <a:xfrm>
              <a:off x="9758074" y="5148263"/>
              <a:ext cx="0" cy="14288"/>
            </a:xfrm>
            <a:custGeom>
              <a:avLst/>
              <a:gdLst>
                <a:gd name="T0" fmla="*/ 0 h 4"/>
                <a:gd name="T1" fmla="*/ 574163229 h 4"/>
                <a:gd name="T2" fmla="*/ 0 h 4"/>
                <a:gd name="T3" fmla="*/ 0 60000 65536"/>
                <a:gd name="T4" fmla="*/ 0 60000 65536"/>
                <a:gd name="T5" fmla="*/ 0 60000 65536"/>
                <a:gd name="T6" fmla="*/ 0 h 4"/>
                <a:gd name="T7" fmla="*/ 4 h 4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2" name="Freeform 175"/>
            <p:cNvSpPr>
              <a:spLocks/>
            </p:cNvSpPr>
            <p:nvPr/>
          </p:nvSpPr>
          <p:spPr bwMode="auto">
            <a:xfrm>
              <a:off x="9753311" y="5045076"/>
              <a:ext cx="4763" cy="6350"/>
            </a:xfrm>
            <a:custGeom>
              <a:avLst/>
              <a:gdLst>
                <a:gd name="T0" fmla="*/ 612526420 w 1"/>
                <a:gd name="T1" fmla="*/ 80644986 h 2"/>
                <a:gd name="T2" fmla="*/ 0 w 1"/>
                <a:gd name="T3" fmla="*/ 0 h 2"/>
                <a:gd name="T4" fmla="*/ 612526420 w 1"/>
                <a:gd name="T5" fmla="*/ 80644986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3" name="Freeform 176"/>
            <p:cNvSpPr>
              <a:spLocks/>
            </p:cNvSpPr>
            <p:nvPr/>
          </p:nvSpPr>
          <p:spPr bwMode="auto">
            <a:xfrm>
              <a:off x="11045536" y="4451351"/>
              <a:ext cx="46038" cy="7938"/>
            </a:xfrm>
            <a:custGeom>
              <a:avLst/>
              <a:gdLst>
                <a:gd name="T0" fmla="*/ 2147483647 w 12"/>
                <a:gd name="T1" fmla="*/ 519847589 h 2"/>
                <a:gd name="T2" fmla="*/ 176624791 w 12"/>
                <a:gd name="T3" fmla="*/ 315059194 h 2"/>
                <a:gd name="T4" fmla="*/ 603469988 w 12"/>
                <a:gd name="T5" fmla="*/ 519847589 h 2"/>
                <a:gd name="T6" fmla="*/ 2147483647 w 12"/>
                <a:gd name="T7" fmla="*/ 519847589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"/>
                <a:gd name="T14" fmla="*/ 12 w 1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">
                  <a:moveTo>
                    <a:pt x="12" y="2"/>
                  </a:moveTo>
                  <a:cubicBezTo>
                    <a:pt x="6" y="1"/>
                    <a:pt x="0" y="0"/>
                    <a:pt x="1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10" y="2"/>
                    <a:pt x="12" y="2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4" name="Freeform 177"/>
            <p:cNvSpPr>
              <a:spLocks/>
            </p:cNvSpPr>
            <p:nvPr/>
          </p:nvSpPr>
          <p:spPr bwMode="auto">
            <a:xfrm>
              <a:off x="10002549" y="4473576"/>
              <a:ext cx="22225" cy="3175"/>
            </a:xfrm>
            <a:custGeom>
              <a:avLst/>
              <a:gdLst>
                <a:gd name="T0" fmla="*/ 0 w 6"/>
                <a:gd name="T1" fmla="*/ 80644986 h 1"/>
                <a:gd name="T2" fmla="*/ 384185048 w 6"/>
                <a:gd name="T3" fmla="*/ 80644986 h 1"/>
                <a:gd name="T4" fmla="*/ 1056506248 w 6"/>
                <a:gd name="T5" fmla="*/ 0 h 1"/>
                <a:gd name="T6" fmla="*/ 0 w 6"/>
                <a:gd name="T7" fmla="*/ 80644986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"/>
                <a:gd name="T14" fmla="*/ 6 w 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4" y="1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5" name="Freeform 178"/>
            <p:cNvSpPr>
              <a:spLocks/>
            </p:cNvSpPr>
            <p:nvPr/>
          </p:nvSpPr>
          <p:spPr bwMode="auto">
            <a:xfrm>
              <a:off x="9961274" y="4487863"/>
              <a:ext cx="25400" cy="3175"/>
            </a:xfrm>
            <a:custGeom>
              <a:avLst/>
              <a:gdLst>
                <a:gd name="T0" fmla="*/ 1119156806 w 7"/>
                <a:gd name="T1" fmla="*/ 80644986 h 1"/>
                <a:gd name="T2" fmla="*/ 0 w 7"/>
                <a:gd name="T3" fmla="*/ 0 h 1"/>
                <a:gd name="T4" fmla="*/ 1119156806 w 7"/>
                <a:gd name="T5" fmla="*/ 80644986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7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6" name="Freeform 179"/>
            <p:cNvSpPr>
              <a:spLocks/>
            </p:cNvSpPr>
            <p:nvPr/>
          </p:nvSpPr>
          <p:spPr bwMode="auto">
            <a:xfrm>
              <a:off x="9829511" y="5578476"/>
              <a:ext cx="25400" cy="3175"/>
            </a:xfrm>
            <a:custGeom>
              <a:avLst/>
              <a:gdLst>
                <a:gd name="T0" fmla="*/ 329162252 w 7"/>
                <a:gd name="T1" fmla="*/ 80644986 h 1"/>
                <a:gd name="T2" fmla="*/ 1119156806 w 7"/>
                <a:gd name="T3" fmla="*/ 0 h 1"/>
                <a:gd name="T4" fmla="*/ 329162252 w 7"/>
                <a:gd name="T5" fmla="*/ 80644986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2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7" name="Freeform 180"/>
            <p:cNvSpPr>
              <a:spLocks/>
            </p:cNvSpPr>
            <p:nvPr/>
          </p:nvSpPr>
          <p:spPr bwMode="auto">
            <a:xfrm>
              <a:off x="11974224" y="4454526"/>
              <a:ext cx="44450" cy="7938"/>
            </a:xfrm>
            <a:custGeom>
              <a:avLst/>
              <a:gdLst>
                <a:gd name="T0" fmla="*/ 2085568334 w 12"/>
                <a:gd name="T1" fmla="*/ 315059194 h 2"/>
                <a:gd name="T2" fmla="*/ 0 w 12"/>
                <a:gd name="T3" fmla="*/ 0 h 2"/>
                <a:gd name="T4" fmla="*/ 2085568334 w 12"/>
                <a:gd name="T5" fmla="*/ 315059194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1"/>
                  </a:moveTo>
                  <a:cubicBezTo>
                    <a:pt x="7" y="1"/>
                    <a:pt x="3" y="1"/>
                    <a:pt x="0" y="0"/>
                  </a:cubicBezTo>
                  <a:cubicBezTo>
                    <a:pt x="6" y="1"/>
                    <a:pt x="10" y="2"/>
                    <a:pt x="12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8" name="Freeform 181"/>
            <p:cNvSpPr>
              <a:spLocks/>
            </p:cNvSpPr>
            <p:nvPr/>
          </p:nvSpPr>
          <p:spPr bwMode="auto">
            <a:xfrm>
              <a:off x="9724736" y="5108576"/>
              <a:ext cx="0" cy="11113"/>
            </a:xfrm>
            <a:custGeom>
              <a:avLst/>
              <a:gdLst>
                <a:gd name="T0" fmla="*/ 0 h 3"/>
                <a:gd name="T1" fmla="*/ 507715997 h 3"/>
                <a:gd name="T2" fmla="*/ 0 h 3"/>
                <a:gd name="T3" fmla="*/ 0 60000 65536"/>
                <a:gd name="T4" fmla="*/ 0 60000 65536"/>
                <a:gd name="T5" fmla="*/ 0 60000 65536"/>
                <a:gd name="T6" fmla="*/ 0 h 3"/>
                <a:gd name="T7" fmla="*/ 3 h 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">
                  <a:moveTo>
                    <a:pt x="0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9" name="Freeform 182"/>
            <p:cNvSpPr>
              <a:spLocks/>
            </p:cNvSpPr>
            <p:nvPr/>
          </p:nvSpPr>
          <p:spPr bwMode="auto">
            <a:xfrm>
              <a:off x="11921836" y="4454526"/>
              <a:ext cx="52388" cy="4763"/>
            </a:xfrm>
            <a:custGeom>
              <a:avLst/>
              <a:gdLst>
                <a:gd name="T0" fmla="*/ 0 w 14"/>
                <a:gd name="T1" fmla="*/ 612526420 h 1"/>
                <a:gd name="T2" fmla="*/ 392071802 w 14"/>
                <a:gd name="T3" fmla="*/ 612526420 h 1"/>
                <a:gd name="T4" fmla="*/ 2147483647 w 14"/>
                <a:gd name="T5" fmla="*/ 0 h 1"/>
                <a:gd name="T6" fmla="*/ 0 w 14"/>
                <a:gd name="T7" fmla="*/ 61252642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"/>
                <a:gd name="T14" fmla="*/ 14 w 1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6" y="1"/>
                    <a:pt x="9" y="0"/>
                    <a:pt x="14" y="0"/>
                  </a:cubicBezTo>
                  <a:cubicBezTo>
                    <a:pt x="9" y="0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0" name="Freeform 183"/>
            <p:cNvSpPr>
              <a:spLocks/>
            </p:cNvSpPr>
            <p:nvPr/>
          </p:nvSpPr>
          <p:spPr bwMode="auto">
            <a:xfrm>
              <a:off x="11936124" y="5584826"/>
              <a:ext cx="7938" cy="0"/>
            </a:xfrm>
            <a:custGeom>
              <a:avLst/>
              <a:gdLst>
                <a:gd name="T0" fmla="*/ 0 w 2"/>
                <a:gd name="T1" fmla="*/ 519847589 w 2"/>
                <a:gd name="T2" fmla="*/ 0 w 2"/>
                <a:gd name="T3" fmla="*/ 0 60000 65536"/>
                <a:gd name="T4" fmla="*/ 0 60000 65536"/>
                <a:gd name="T5" fmla="*/ 0 60000 65536"/>
                <a:gd name="T6" fmla="*/ 0 w 2"/>
                <a:gd name="T7" fmla="*/ 2 w 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1" name="Freeform 184"/>
            <p:cNvSpPr>
              <a:spLocks/>
            </p:cNvSpPr>
            <p:nvPr/>
          </p:nvSpPr>
          <p:spPr bwMode="auto">
            <a:xfrm>
              <a:off x="12525086" y="5616576"/>
              <a:ext cx="23813" cy="0"/>
            </a:xfrm>
            <a:custGeom>
              <a:avLst/>
              <a:gdLst>
                <a:gd name="T0" fmla="*/ 1496404972 w 6"/>
                <a:gd name="T1" fmla="*/ 0 w 6"/>
                <a:gd name="T2" fmla="*/ 1496404972 w 6"/>
                <a:gd name="T3" fmla="*/ 0 60000 65536"/>
                <a:gd name="T4" fmla="*/ 0 60000 65536"/>
                <a:gd name="T5" fmla="*/ 0 60000 65536"/>
                <a:gd name="T6" fmla="*/ 0 w 6"/>
                <a:gd name="T7" fmla="*/ 6 w 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">
                  <a:moveTo>
                    <a:pt x="6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1" y="0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2" name="Freeform 185"/>
            <p:cNvSpPr>
              <a:spLocks/>
            </p:cNvSpPr>
            <p:nvPr/>
          </p:nvSpPr>
          <p:spPr bwMode="auto">
            <a:xfrm>
              <a:off x="12420311" y="4454526"/>
              <a:ext cx="15875" cy="0"/>
            </a:xfrm>
            <a:custGeom>
              <a:avLst/>
              <a:gdLst>
                <a:gd name="T0" fmla="*/ 0 w 4"/>
                <a:gd name="T1" fmla="*/ 0 w 4"/>
                <a:gd name="T2" fmla="*/ 0 60000 65536"/>
                <a:gd name="T3" fmla="*/ 0 60000 65536"/>
                <a:gd name="T4" fmla="*/ 0 w 4"/>
                <a:gd name="T5" fmla="*/ 4 w 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4">
                  <a:moveTo>
                    <a:pt x="0" y="0"/>
                  </a:moveTo>
                  <a:cubicBezTo>
                    <a:pt x="4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3" name="Freeform 186"/>
            <p:cNvSpPr>
              <a:spLocks/>
            </p:cNvSpPr>
            <p:nvPr/>
          </p:nvSpPr>
          <p:spPr bwMode="auto">
            <a:xfrm>
              <a:off x="12483811" y="4468813"/>
              <a:ext cx="4763" cy="0"/>
            </a:xfrm>
            <a:custGeom>
              <a:avLst/>
              <a:gdLst>
                <a:gd name="T0" fmla="*/ 612526420 w 1"/>
                <a:gd name="T1" fmla="*/ 0 w 1"/>
                <a:gd name="T2" fmla="*/ 61252642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4" name="Freeform 187"/>
            <p:cNvSpPr>
              <a:spLocks/>
            </p:cNvSpPr>
            <p:nvPr/>
          </p:nvSpPr>
          <p:spPr bwMode="auto">
            <a:xfrm>
              <a:off x="11782136" y="44767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  <a:gd name="T6" fmla="*/ 0 w 1"/>
                <a:gd name="T7" fmla="*/ 1 w 1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5" name="Freeform 188"/>
            <p:cNvSpPr>
              <a:spLocks/>
            </p:cNvSpPr>
            <p:nvPr/>
          </p:nvSpPr>
          <p:spPr bwMode="auto">
            <a:xfrm>
              <a:off x="12425074" y="4454526"/>
              <a:ext cx="17463" cy="4763"/>
            </a:xfrm>
            <a:custGeom>
              <a:avLst/>
              <a:gdLst>
                <a:gd name="T0" fmla="*/ 646508172 w 5"/>
                <a:gd name="T1" fmla="*/ 612526420 h 1"/>
                <a:gd name="T2" fmla="*/ 0 w 5"/>
                <a:gd name="T3" fmla="*/ 0 h 1"/>
                <a:gd name="T4" fmla="*/ 646508172 w 5"/>
                <a:gd name="T5" fmla="*/ 612526420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5" y="1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2" y="1"/>
                    <a:pt x="5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6" name="Freeform 189"/>
            <p:cNvSpPr>
              <a:spLocks/>
            </p:cNvSpPr>
            <p:nvPr/>
          </p:nvSpPr>
          <p:spPr bwMode="auto">
            <a:xfrm>
              <a:off x="12439361" y="4454526"/>
              <a:ext cx="14288" cy="0"/>
            </a:xfrm>
            <a:custGeom>
              <a:avLst/>
              <a:gdLst>
                <a:gd name="T0" fmla="*/ 0 w 4"/>
                <a:gd name="T1" fmla="*/ 459330517 w 4"/>
                <a:gd name="T2" fmla="*/ 0 w 4"/>
                <a:gd name="T3" fmla="*/ 0 60000 65536"/>
                <a:gd name="T4" fmla="*/ 0 60000 65536"/>
                <a:gd name="T5" fmla="*/ 0 60000 65536"/>
                <a:gd name="T6" fmla="*/ 0 w 4"/>
                <a:gd name="T7" fmla="*/ 4 w 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7" name="Freeform 190"/>
            <p:cNvSpPr>
              <a:spLocks/>
            </p:cNvSpPr>
            <p:nvPr/>
          </p:nvSpPr>
          <p:spPr bwMode="auto">
            <a:xfrm>
              <a:off x="12401261" y="4454526"/>
              <a:ext cx="23813" cy="0"/>
            </a:xfrm>
            <a:custGeom>
              <a:avLst/>
              <a:gdLst>
                <a:gd name="T0" fmla="*/ 0 w 6"/>
                <a:gd name="T1" fmla="*/ 1496404972 w 6"/>
                <a:gd name="T2" fmla="*/ 1307385375 w 6"/>
                <a:gd name="T3" fmla="*/ 0 w 6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6"/>
                <a:gd name="T9" fmla="*/ 6 w 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8" name="Freeform 191"/>
            <p:cNvSpPr>
              <a:spLocks/>
            </p:cNvSpPr>
            <p:nvPr/>
          </p:nvSpPr>
          <p:spPr bwMode="auto">
            <a:xfrm>
              <a:off x="10813761" y="5592763"/>
              <a:ext cx="14288" cy="0"/>
            </a:xfrm>
            <a:custGeom>
              <a:avLst/>
              <a:gdLst>
                <a:gd name="T0" fmla="*/ 0 w 4"/>
                <a:gd name="T1" fmla="*/ 140351013 w 4"/>
                <a:gd name="T2" fmla="*/ 0 w 4"/>
                <a:gd name="T3" fmla="*/ 0 60000 65536"/>
                <a:gd name="T4" fmla="*/ 0 60000 65536"/>
                <a:gd name="T5" fmla="*/ 0 60000 65536"/>
                <a:gd name="T6" fmla="*/ 0 w 4"/>
                <a:gd name="T7" fmla="*/ 4 w 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9" name="Freeform 192"/>
            <p:cNvSpPr>
              <a:spLocks/>
            </p:cNvSpPr>
            <p:nvPr/>
          </p:nvSpPr>
          <p:spPr bwMode="auto">
            <a:xfrm>
              <a:off x="10734386" y="449103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0" name="Freeform 193"/>
            <p:cNvSpPr>
              <a:spLocks/>
            </p:cNvSpPr>
            <p:nvPr/>
          </p:nvSpPr>
          <p:spPr bwMode="auto">
            <a:xfrm>
              <a:off x="10685174" y="4479926"/>
              <a:ext cx="49213" cy="11113"/>
            </a:xfrm>
            <a:custGeom>
              <a:avLst/>
              <a:gdLst>
                <a:gd name="T0" fmla="*/ 0 w 13"/>
                <a:gd name="T1" fmla="*/ 507715997 h 3"/>
                <a:gd name="T2" fmla="*/ 2147483647 w 13"/>
                <a:gd name="T3" fmla="*/ 507715997 h 3"/>
                <a:gd name="T4" fmla="*/ 1705374276 w 13"/>
                <a:gd name="T5" fmla="*/ 0 h 3"/>
                <a:gd name="T6" fmla="*/ 0 w 13"/>
                <a:gd name="T7" fmla="*/ 50771599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"/>
                <a:gd name="T14" fmla="*/ 13 w 1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">
                  <a:moveTo>
                    <a:pt x="0" y="3"/>
                  </a:moveTo>
                  <a:cubicBezTo>
                    <a:pt x="5" y="2"/>
                    <a:pt x="9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1" name="Freeform 194"/>
            <p:cNvSpPr>
              <a:spLocks noEditPoints="1"/>
            </p:cNvSpPr>
            <p:nvPr/>
          </p:nvSpPr>
          <p:spPr bwMode="auto">
            <a:xfrm>
              <a:off x="9716799" y="4505326"/>
              <a:ext cx="2981325" cy="1179513"/>
            </a:xfrm>
            <a:custGeom>
              <a:avLst/>
              <a:gdLst>
                <a:gd name="T0" fmla="*/ 2030207543 w 794"/>
                <a:gd name="T1" fmla="*/ 2147483647 h 332"/>
                <a:gd name="T2" fmla="*/ 1903316814 w 794"/>
                <a:gd name="T3" fmla="*/ 2147483647 h 332"/>
                <a:gd name="T4" fmla="*/ 2147483647 w 794"/>
                <a:gd name="T5" fmla="*/ 2147483647 h 332"/>
                <a:gd name="T6" fmla="*/ 2030207543 w 794"/>
                <a:gd name="T7" fmla="*/ 2147483647 h 332"/>
                <a:gd name="T8" fmla="*/ 1903316814 w 794"/>
                <a:gd name="T9" fmla="*/ 2147483647 h 332"/>
                <a:gd name="T10" fmla="*/ 2147483647 w 794"/>
                <a:gd name="T11" fmla="*/ 1577754822 h 332"/>
                <a:gd name="T12" fmla="*/ 2147483647 w 794"/>
                <a:gd name="T13" fmla="*/ 1577754822 h 332"/>
                <a:gd name="T14" fmla="*/ 2147483647 w 794"/>
                <a:gd name="T15" fmla="*/ 1274826152 h 332"/>
                <a:gd name="T16" fmla="*/ 2147483647 w 794"/>
                <a:gd name="T17" fmla="*/ 1691353962 h 332"/>
                <a:gd name="T18" fmla="*/ 2147483647 w 794"/>
                <a:gd name="T19" fmla="*/ 1691353962 h 332"/>
                <a:gd name="T20" fmla="*/ 2147483647 w 794"/>
                <a:gd name="T21" fmla="*/ 1577754822 h 332"/>
                <a:gd name="T22" fmla="*/ 2147483647 w 794"/>
                <a:gd name="T23" fmla="*/ 1691353962 h 332"/>
                <a:gd name="T24" fmla="*/ 2147483647 w 794"/>
                <a:gd name="T25" fmla="*/ 1274826152 h 332"/>
                <a:gd name="T26" fmla="*/ 2147483647 w 794"/>
                <a:gd name="T27" fmla="*/ 706833786 h 332"/>
                <a:gd name="T28" fmla="*/ 2147483647 w 794"/>
                <a:gd name="T29" fmla="*/ 1943794964 h 332"/>
                <a:gd name="T30" fmla="*/ 2147483647 w 794"/>
                <a:gd name="T31" fmla="*/ 1691353962 h 332"/>
                <a:gd name="T32" fmla="*/ 2147483647 w 794"/>
                <a:gd name="T33" fmla="*/ 1388421739 h 332"/>
                <a:gd name="T34" fmla="*/ 2147483647 w 794"/>
                <a:gd name="T35" fmla="*/ 1274826152 h 332"/>
                <a:gd name="T36" fmla="*/ 2147483647 w 794"/>
                <a:gd name="T37" fmla="*/ 706833786 h 332"/>
                <a:gd name="T38" fmla="*/ 2147483647 w 794"/>
                <a:gd name="T39" fmla="*/ 1022385594 h 332"/>
                <a:gd name="T40" fmla="*/ 2147483647 w 794"/>
                <a:gd name="T41" fmla="*/ 820432925 h 332"/>
                <a:gd name="T42" fmla="*/ 2147483647 w 794"/>
                <a:gd name="T43" fmla="*/ 567992367 h 332"/>
                <a:gd name="T44" fmla="*/ 2147483647 w 794"/>
                <a:gd name="T45" fmla="*/ 454393116 h 332"/>
                <a:gd name="T46" fmla="*/ 2147483647 w 794"/>
                <a:gd name="T47" fmla="*/ 454393116 h 332"/>
                <a:gd name="T48" fmla="*/ 2147483647 w 794"/>
                <a:gd name="T49" fmla="*/ 454393116 h 332"/>
                <a:gd name="T50" fmla="*/ 2147483647 w 794"/>
                <a:gd name="T51" fmla="*/ 567992367 h 332"/>
                <a:gd name="T52" fmla="*/ 2147483647 w 794"/>
                <a:gd name="T53" fmla="*/ 454393116 h 332"/>
                <a:gd name="T54" fmla="*/ 2147483647 w 794"/>
                <a:gd name="T55" fmla="*/ 567992367 h 332"/>
                <a:gd name="T56" fmla="*/ 2147483647 w 794"/>
                <a:gd name="T57" fmla="*/ 567992367 h 332"/>
                <a:gd name="T58" fmla="*/ 2147483647 w 794"/>
                <a:gd name="T59" fmla="*/ 567992367 h 332"/>
                <a:gd name="T60" fmla="*/ 2147483647 w 794"/>
                <a:gd name="T61" fmla="*/ 252440669 h 332"/>
                <a:gd name="T62" fmla="*/ 2147483647 w 794"/>
                <a:gd name="T63" fmla="*/ 706833786 h 332"/>
                <a:gd name="T64" fmla="*/ 563947348 w 794"/>
                <a:gd name="T65" fmla="*/ 2147483647 h 332"/>
                <a:gd name="T66" fmla="*/ 394762721 w 794"/>
                <a:gd name="T67" fmla="*/ 2147483647 h 332"/>
                <a:gd name="T68" fmla="*/ 704933188 w 794"/>
                <a:gd name="T69" fmla="*/ 2147483647 h 332"/>
                <a:gd name="T70" fmla="*/ 394762721 w 794"/>
                <a:gd name="T71" fmla="*/ 2147483647 h 332"/>
                <a:gd name="T72" fmla="*/ 2147483647 w 794"/>
                <a:gd name="T73" fmla="*/ 2147483647 h 332"/>
                <a:gd name="T74" fmla="*/ 2147483647 w 794"/>
                <a:gd name="T75" fmla="*/ 2147483647 h 332"/>
                <a:gd name="T76" fmla="*/ 2147483647 w 794"/>
                <a:gd name="T77" fmla="*/ 2147483647 h 332"/>
                <a:gd name="T78" fmla="*/ 2147483647 w 794"/>
                <a:gd name="T79" fmla="*/ 2147483647 h 332"/>
                <a:gd name="T80" fmla="*/ 2147483647 w 794"/>
                <a:gd name="T81" fmla="*/ 2147483647 h 332"/>
                <a:gd name="T82" fmla="*/ 2147483647 w 794"/>
                <a:gd name="T83" fmla="*/ 2147483647 h 332"/>
                <a:gd name="T84" fmla="*/ 2147483647 w 794"/>
                <a:gd name="T85" fmla="*/ 2147483647 h 332"/>
                <a:gd name="T86" fmla="*/ 2147483647 w 794"/>
                <a:gd name="T87" fmla="*/ 2147483647 h 332"/>
                <a:gd name="T88" fmla="*/ 2147483647 w 794"/>
                <a:gd name="T89" fmla="*/ 2147483647 h 332"/>
                <a:gd name="T90" fmla="*/ 2147483647 w 794"/>
                <a:gd name="T91" fmla="*/ 2147483647 h 332"/>
                <a:gd name="T92" fmla="*/ 2147483647 w 794"/>
                <a:gd name="T93" fmla="*/ 2147483647 h 332"/>
                <a:gd name="T94" fmla="*/ 2147483647 w 794"/>
                <a:gd name="T95" fmla="*/ 2147483647 h 332"/>
                <a:gd name="T96" fmla="*/ 2147483647 w 794"/>
                <a:gd name="T97" fmla="*/ 2147483647 h 332"/>
                <a:gd name="T98" fmla="*/ 2147483647 w 794"/>
                <a:gd name="T99" fmla="*/ 2147483647 h 332"/>
                <a:gd name="T100" fmla="*/ 2147483647 w 794"/>
                <a:gd name="T101" fmla="*/ 2147483647 h 332"/>
                <a:gd name="T102" fmla="*/ 2147483647 w 794"/>
                <a:gd name="T103" fmla="*/ 2147483647 h 332"/>
                <a:gd name="T104" fmla="*/ 2147483647 w 794"/>
                <a:gd name="T105" fmla="*/ 2147483647 h 332"/>
                <a:gd name="T106" fmla="*/ 2147483647 w 794"/>
                <a:gd name="T107" fmla="*/ 2147483647 h 332"/>
                <a:gd name="T108" fmla="*/ 2147483647 w 794"/>
                <a:gd name="T109" fmla="*/ 2147483647 h 332"/>
                <a:gd name="T110" fmla="*/ 2147483647 w 794"/>
                <a:gd name="T111" fmla="*/ 2147483647 h 332"/>
                <a:gd name="T112" fmla="*/ 2030207543 w 794"/>
                <a:gd name="T113" fmla="*/ 2147483647 h 332"/>
                <a:gd name="T114" fmla="*/ 2147483647 w 794"/>
                <a:gd name="T115" fmla="*/ 1388421739 h 332"/>
                <a:gd name="T116" fmla="*/ 2147483647 w 794"/>
                <a:gd name="T117" fmla="*/ 45439311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4"/>
                <a:gd name="T178" fmla="*/ 0 h 332"/>
                <a:gd name="T179" fmla="*/ 794 w 794"/>
                <a:gd name="T180" fmla="*/ 332 h 3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4" h="332">
                  <a:moveTo>
                    <a:pt x="11" y="265"/>
                  </a:moveTo>
                  <a:cubicBezTo>
                    <a:pt x="12" y="255"/>
                    <a:pt x="12" y="255"/>
                    <a:pt x="12" y="255"/>
                  </a:cubicBezTo>
                  <a:cubicBezTo>
                    <a:pt x="13" y="267"/>
                    <a:pt x="13" y="275"/>
                    <a:pt x="14" y="266"/>
                  </a:cubicBezTo>
                  <a:cubicBezTo>
                    <a:pt x="11" y="265"/>
                    <a:pt x="13" y="230"/>
                    <a:pt x="11" y="229"/>
                  </a:cubicBezTo>
                  <a:cubicBezTo>
                    <a:pt x="11" y="223"/>
                    <a:pt x="11" y="223"/>
                    <a:pt x="11" y="223"/>
                  </a:cubicBezTo>
                  <a:cubicBezTo>
                    <a:pt x="11" y="225"/>
                    <a:pt x="11" y="225"/>
                    <a:pt x="11" y="227"/>
                  </a:cubicBezTo>
                  <a:cubicBezTo>
                    <a:pt x="13" y="215"/>
                    <a:pt x="9" y="218"/>
                    <a:pt x="10" y="203"/>
                  </a:cubicBezTo>
                  <a:cubicBezTo>
                    <a:pt x="10" y="197"/>
                    <a:pt x="10" y="194"/>
                    <a:pt x="11" y="197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0" y="182"/>
                    <a:pt x="11" y="183"/>
                    <a:pt x="11" y="186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6"/>
                    <a:pt x="9" y="160"/>
                    <a:pt x="9" y="157"/>
                  </a:cubicBezTo>
                  <a:cubicBezTo>
                    <a:pt x="9" y="152"/>
                    <a:pt x="9" y="159"/>
                    <a:pt x="10" y="15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4"/>
                    <a:pt x="10" y="152"/>
                    <a:pt x="10" y="159"/>
                  </a:cubicBezTo>
                  <a:cubicBezTo>
                    <a:pt x="13" y="150"/>
                    <a:pt x="10" y="151"/>
                    <a:pt x="11" y="13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3" y="134"/>
                    <a:pt x="13" y="127"/>
                    <a:pt x="14" y="116"/>
                  </a:cubicBezTo>
                  <a:cubicBezTo>
                    <a:pt x="13" y="119"/>
                    <a:pt x="11" y="137"/>
                    <a:pt x="10" y="127"/>
                  </a:cubicBezTo>
                  <a:cubicBezTo>
                    <a:pt x="11" y="124"/>
                    <a:pt x="11" y="120"/>
                    <a:pt x="10" y="114"/>
                  </a:cubicBezTo>
                  <a:cubicBezTo>
                    <a:pt x="11" y="114"/>
                    <a:pt x="11" y="108"/>
                    <a:pt x="11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94"/>
                    <a:pt x="11" y="94"/>
                    <a:pt x="11" y="90"/>
                  </a:cubicBezTo>
                  <a:cubicBezTo>
                    <a:pt x="11" y="81"/>
                    <a:pt x="12" y="79"/>
                    <a:pt x="12" y="77"/>
                  </a:cubicBezTo>
                  <a:cubicBezTo>
                    <a:pt x="13" y="63"/>
                    <a:pt x="11" y="87"/>
                    <a:pt x="11" y="70"/>
                  </a:cubicBezTo>
                  <a:cubicBezTo>
                    <a:pt x="11" y="59"/>
                    <a:pt x="11" y="51"/>
                    <a:pt x="10" y="37"/>
                  </a:cubicBezTo>
                  <a:cubicBezTo>
                    <a:pt x="10" y="29"/>
                    <a:pt x="11" y="39"/>
                    <a:pt x="11" y="3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0" y="27"/>
                    <a:pt x="10" y="28"/>
                  </a:cubicBezTo>
                  <a:cubicBezTo>
                    <a:pt x="10" y="22"/>
                    <a:pt x="9" y="27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0" y="12"/>
                    <a:pt x="24" y="12"/>
                    <a:pt x="27" y="11"/>
                  </a:cubicBezTo>
                  <a:cubicBezTo>
                    <a:pt x="30" y="11"/>
                    <a:pt x="26" y="12"/>
                    <a:pt x="27" y="12"/>
                  </a:cubicBezTo>
                  <a:cubicBezTo>
                    <a:pt x="43" y="11"/>
                    <a:pt x="40" y="12"/>
                    <a:pt x="53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6" y="10"/>
                    <a:pt x="67" y="9"/>
                    <a:pt x="76" y="8"/>
                  </a:cubicBezTo>
                  <a:cubicBezTo>
                    <a:pt x="73" y="8"/>
                    <a:pt x="71" y="7"/>
                    <a:pt x="69" y="7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6" y="6"/>
                    <a:pt x="84" y="7"/>
                    <a:pt x="82" y="7"/>
                  </a:cubicBezTo>
                  <a:cubicBezTo>
                    <a:pt x="83" y="7"/>
                    <a:pt x="84" y="7"/>
                    <a:pt x="84" y="7"/>
                  </a:cubicBezTo>
                  <a:cubicBezTo>
                    <a:pt x="90" y="8"/>
                    <a:pt x="87" y="8"/>
                    <a:pt x="83" y="9"/>
                  </a:cubicBezTo>
                  <a:cubicBezTo>
                    <a:pt x="81" y="9"/>
                    <a:pt x="80" y="8"/>
                    <a:pt x="78" y="8"/>
                  </a:cubicBezTo>
                  <a:cubicBezTo>
                    <a:pt x="74" y="9"/>
                    <a:pt x="71" y="10"/>
                    <a:pt x="72" y="11"/>
                  </a:cubicBezTo>
                  <a:cubicBezTo>
                    <a:pt x="73" y="10"/>
                    <a:pt x="74" y="10"/>
                    <a:pt x="76" y="10"/>
                  </a:cubicBezTo>
                  <a:cubicBezTo>
                    <a:pt x="75" y="10"/>
                    <a:pt x="75" y="11"/>
                    <a:pt x="75" y="11"/>
                  </a:cubicBezTo>
                  <a:cubicBezTo>
                    <a:pt x="76" y="11"/>
                    <a:pt x="77" y="11"/>
                    <a:pt x="80" y="10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17" y="11"/>
                    <a:pt x="129" y="9"/>
                    <a:pt x="151" y="8"/>
                  </a:cubicBezTo>
                  <a:cubicBezTo>
                    <a:pt x="145" y="9"/>
                    <a:pt x="149" y="10"/>
                    <a:pt x="149" y="11"/>
                  </a:cubicBezTo>
                  <a:cubicBezTo>
                    <a:pt x="143" y="10"/>
                    <a:pt x="132" y="11"/>
                    <a:pt x="121" y="11"/>
                  </a:cubicBezTo>
                  <a:cubicBezTo>
                    <a:pt x="127" y="11"/>
                    <a:pt x="126" y="12"/>
                    <a:pt x="124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2"/>
                    <a:pt x="149" y="12"/>
                    <a:pt x="154" y="12"/>
                  </a:cubicBezTo>
                  <a:cubicBezTo>
                    <a:pt x="150" y="10"/>
                    <a:pt x="169" y="11"/>
                    <a:pt x="177" y="10"/>
                  </a:cubicBezTo>
                  <a:cubicBezTo>
                    <a:pt x="178" y="11"/>
                    <a:pt x="176" y="12"/>
                    <a:pt x="166" y="11"/>
                  </a:cubicBezTo>
                  <a:cubicBezTo>
                    <a:pt x="177" y="13"/>
                    <a:pt x="180" y="9"/>
                    <a:pt x="191" y="10"/>
                  </a:cubicBezTo>
                  <a:cubicBezTo>
                    <a:pt x="188" y="10"/>
                    <a:pt x="187" y="10"/>
                    <a:pt x="186" y="11"/>
                  </a:cubicBezTo>
                  <a:cubicBezTo>
                    <a:pt x="192" y="10"/>
                    <a:pt x="206" y="10"/>
                    <a:pt x="202" y="11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216" y="11"/>
                    <a:pt x="249" y="11"/>
                    <a:pt x="252" y="9"/>
                  </a:cubicBezTo>
                  <a:cubicBezTo>
                    <a:pt x="252" y="10"/>
                    <a:pt x="250" y="11"/>
                    <a:pt x="249" y="12"/>
                  </a:cubicBezTo>
                  <a:cubicBezTo>
                    <a:pt x="278" y="6"/>
                    <a:pt x="278" y="6"/>
                    <a:pt x="278" y="6"/>
                  </a:cubicBezTo>
                  <a:cubicBezTo>
                    <a:pt x="275" y="7"/>
                    <a:pt x="285" y="11"/>
                    <a:pt x="271" y="12"/>
                  </a:cubicBezTo>
                  <a:cubicBezTo>
                    <a:pt x="275" y="12"/>
                    <a:pt x="280" y="12"/>
                    <a:pt x="288" y="12"/>
                  </a:cubicBezTo>
                  <a:cubicBezTo>
                    <a:pt x="286" y="11"/>
                    <a:pt x="282" y="10"/>
                    <a:pt x="285" y="9"/>
                  </a:cubicBezTo>
                  <a:cubicBezTo>
                    <a:pt x="295" y="11"/>
                    <a:pt x="292" y="10"/>
                    <a:pt x="304" y="12"/>
                  </a:cubicBezTo>
                  <a:cubicBezTo>
                    <a:pt x="300" y="11"/>
                    <a:pt x="305" y="9"/>
                    <a:pt x="311" y="9"/>
                  </a:cubicBezTo>
                  <a:cubicBezTo>
                    <a:pt x="310" y="10"/>
                    <a:pt x="312" y="11"/>
                    <a:pt x="309" y="12"/>
                  </a:cubicBezTo>
                  <a:cubicBezTo>
                    <a:pt x="325" y="9"/>
                    <a:pt x="325" y="9"/>
                    <a:pt x="325" y="9"/>
                  </a:cubicBezTo>
                  <a:cubicBezTo>
                    <a:pt x="321" y="10"/>
                    <a:pt x="324" y="11"/>
                    <a:pt x="328" y="12"/>
                  </a:cubicBezTo>
                  <a:cubicBezTo>
                    <a:pt x="326" y="12"/>
                    <a:pt x="341" y="12"/>
                    <a:pt x="345" y="12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56" y="12"/>
                    <a:pt x="356" y="8"/>
                    <a:pt x="373" y="8"/>
                  </a:cubicBezTo>
                  <a:cubicBezTo>
                    <a:pt x="371" y="9"/>
                    <a:pt x="368" y="11"/>
                    <a:pt x="377" y="11"/>
                  </a:cubicBezTo>
                  <a:cubicBezTo>
                    <a:pt x="381" y="10"/>
                    <a:pt x="395" y="6"/>
                    <a:pt x="410" y="5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25" y="5"/>
                    <a:pt x="425" y="5"/>
                    <a:pt x="425" y="5"/>
                  </a:cubicBezTo>
                  <a:cubicBezTo>
                    <a:pt x="418" y="7"/>
                    <a:pt x="397" y="10"/>
                    <a:pt x="386" y="12"/>
                  </a:cubicBezTo>
                  <a:cubicBezTo>
                    <a:pt x="392" y="12"/>
                    <a:pt x="388" y="12"/>
                    <a:pt x="397" y="12"/>
                  </a:cubicBezTo>
                  <a:cubicBezTo>
                    <a:pt x="401" y="13"/>
                    <a:pt x="392" y="13"/>
                    <a:pt x="389" y="13"/>
                  </a:cubicBezTo>
                  <a:cubicBezTo>
                    <a:pt x="412" y="14"/>
                    <a:pt x="412" y="14"/>
                    <a:pt x="412" y="14"/>
                  </a:cubicBezTo>
                  <a:cubicBezTo>
                    <a:pt x="411" y="12"/>
                    <a:pt x="430" y="12"/>
                    <a:pt x="429" y="11"/>
                  </a:cubicBezTo>
                  <a:cubicBezTo>
                    <a:pt x="404" y="13"/>
                    <a:pt x="404" y="13"/>
                    <a:pt x="404" y="13"/>
                  </a:cubicBezTo>
                  <a:cubicBezTo>
                    <a:pt x="403" y="11"/>
                    <a:pt x="418" y="9"/>
                    <a:pt x="435" y="9"/>
                  </a:cubicBezTo>
                  <a:cubicBezTo>
                    <a:pt x="439" y="10"/>
                    <a:pt x="431" y="11"/>
                    <a:pt x="432" y="12"/>
                  </a:cubicBezTo>
                  <a:cubicBezTo>
                    <a:pt x="434" y="11"/>
                    <a:pt x="447" y="11"/>
                    <a:pt x="449" y="11"/>
                  </a:cubicBezTo>
                  <a:cubicBezTo>
                    <a:pt x="442" y="12"/>
                    <a:pt x="442" y="12"/>
                    <a:pt x="442" y="12"/>
                  </a:cubicBezTo>
                  <a:cubicBezTo>
                    <a:pt x="451" y="13"/>
                    <a:pt x="457" y="10"/>
                    <a:pt x="467" y="12"/>
                  </a:cubicBezTo>
                  <a:cubicBezTo>
                    <a:pt x="471" y="12"/>
                    <a:pt x="479" y="13"/>
                    <a:pt x="479" y="13"/>
                  </a:cubicBezTo>
                  <a:cubicBezTo>
                    <a:pt x="473" y="11"/>
                    <a:pt x="472" y="6"/>
                    <a:pt x="476" y="5"/>
                  </a:cubicBezTo>
                  <a:cubicBezTo>
                    <a:pt x="477" y="5"/>
                    <a:pt x="496" y="7"/>
                    <a:pt x="500" y="7"/>
                  </a:cubicBezTo>
                  <a:cubicBezTo>
                    <a:pt x="506" y="9"/>
                    <a:pt x="491" y="10"/>
                    <a:pt x="496" y="11"/>
                  </a:cubicBezTo>
                  <a:cubicBezTo>
                    <a:pt x="496" y="11"/>
                    <a:pt x="500" y="10"/>
                    <a:pt x="501" y="10"/>
                  </a:cubicBezTo>
                  <a:cubicBezTo>
                    <a:pt x="505" y="11"/>
                    <a:pt x="499" y="11"/>
                    <a:pt x="508" y="11"/>
                  </a:cubicBezTo>
                  <a:cubicBezTo>
                    <a:pt x="509" y="10"/>
                    <a:pt x="525" y="11"/>
                    <a:pt x="512" y="10"/>
                  </a:cubicBezTo>
                  <a:cubicBezTo>
                    <a:pt x="520" y="10"/>
                    <a:pt x="521" y="10"/>
                    <a:pt x="531" y="10"/>
                  </a:cubicBezTo>
                  <a:cubicBezTo>
                    <a:pt x="528" y="9"/>
                    <a:pt x="540" y="7"/>
                    <a:pt x="548" y="7"/>
                  </a:cubicBezTo>
                  <a:cubicBezTo>
                    <a:pt x="547" y="7"/>
                    <a:pt x="549" y="8"/>
                    <a:pt x="550" y="8"/>
                  </a:cubicBezTo>
                  <a:cubicBezTo>
                    <a:pt x="567" y="8"/>
                    <a:pt x="577" y="9"/>
                    <a:pt x="593" y="9"/>
                  </a:cubicBezTo>
                  <a:cubicBezTo>
                    <a:pt x="594" y="9"/>
                    <a:pt x="602" y="9"/>
                    <a:pt x="598" y="10"/>
                  </a:cubicBezTo>
                  <a:cubicBezTo>
                    <a:pt x="601" y="10"/>
                    <a:pt x="603" y="9"/>
                    <a:pt x="608" y="9"/>
                  </a:cubicBezTo>
                  <a:cubicBezTo>
                    <a:pt x="617" y="10"/>
                    <a:pt x="597" y="9"/>
                    <a:pt x="604" y="11"/>
                  </a:cubicBezTo>
                  <a:cubicBezTo>
                    <a:pt x="605" y="10"/>
                    <a:pt x="617" y="10"/>
                    <a:pt x="624" y="9"/>
                  </a:cubicBezTo>
                  <a:cubicBezTo>
                    <a:pt x="622" y="8"/>
                    <a:pt x="608" y="9"/>
                    <a:pt x="601" y="10"/>
                  </a:cubicBezTo>
                  <a:cubicBezTo>
                    <a:pt x="601" y="8"/>
                    <a:pt x="613" y="6"/>
                    <a:pt x="630" y="5"/>
                  </a:cubicBezTo>
                  <a:cubicBezTo>
                    <a:pt x="643" y="5"/>
                    <a:pt x="635" y="6"/>
                    <a:pt x="638" y="6"/>
                  </a:cubicBezTo>
                  <a:cubicBezTo>
                    <a:pt x="663" y="6"/>
                    <a:pt x="659" y="3"/>
                    <a:pt x="680" y="4"/>
                  </a:cubicBezTo>
                  <a:cubicBezTo>
                    <a:pt x="688" y="5"/>
                    <a:pt x="680" y="7"/>
                    <a:pt x="682" y="7"/>
                  </a:cubicBezTo>
                  <a:cubicBezTo>
                    <a:pt x="671" y="8"/>
                    <a:pt x="665" y="7"/>
                    <a:pt x="658" y="7"/>
                  </a:cubicBezTo>
                  <a:cubicBezTo>
                    <a:pt x="667" y="7"/>
                    <a:pt x="667" y="7"/>
                    <a:pt x="667" y="7"/>
                  </a:cubicBezTo>
                  <a:cubicBezTo>
                    <a:pt x="663" y="8"/>
                    <a:pt x="656" y="8"/>
                    <a:pt x="652" y="7"/>
                  </a:cubicBezTo>
                  <a:cubicBezTo>
                    <a:pt x="659" y="8"/>
                    <a:pt x="694" y="8"/>
                    <a:pt x="714" y="9"/>
                  </a:cubicBezTo>
                  <a:cubicBezTo>
                    <a:pt x="717" y="8"/>
                    <a:pt x="723" y="8"/>
                    <a:pt x="720" y="7"/>
                  </a:cubicBezTo>
                  <a:cubicBezTo>
                    <a:pt x="714" y="8"/>
                    <a:pt x="714" y="8"/>
                    <a:pt x="714" y="8"/>
                  </a:cubicBezTo>
                  <a:cubicBezTo>
                    <a:pt x="708" y="7"/>
                    <a:pt x="726" y="6"/>
                    <a:pt x="718" y="6"/>
                  </a:cubicBezTo>
                  <a:cubicBezTo>
                    <a:pt x="726" y="5"/>
                    <a:pt x="735" y="4"/>
                    <a:pt x="747" y="5"/>
                  </a:cubicBezTo>
                  <a:cubicBezTo>
                    <a:pt x="749" y="6"/>
                    <a:pt x="749" y="6"/>
                    <a:pt x="749" y="6"/>
                  </a:cubicBezTo>
                  <a:cubicBezTo>
                    <a:pt x="749" y="6"/>
                    <a:pt x="741" y="5"/>
                    <a:pt x="738" y="6"/>
                  </a:cubicBezTo>
                  <a:cubicBezTo>
                    <a:pt x="743" y="5"/>
                    <a:pt x="756" y="7"/>
                    <a:pt x="761" y="6"/>
                  </a:cubicBezTo>
                  <a:cubicBezTo>
                    <a:pt x="753" y="5"/>
                    <a:pt x="753" y="5"/>
                    <a:pt x="753" y="5"/>
                  </a:cubicBezTo>
                  <a:cubicBezTo>
                    <a:pt x="761" y="4"/>
                    <a:pt x="771" y="3"/>
                    <a:pt x="781" y="3"/>
                  </a:cubicBezTo>
                  <a:cubicBezTo>
                    <a:pt x="777" y="2"/>
                    <a:pt x="779" y="4"/>
                    <a:pt x="772" y="2"/>
                  </a:cubicBezTo>
                  <a:cubicBezTo>
                    <a:pt x="778" y="4"/>
                    <a:pt x="746" y="2"/>
                    <a:pt x="756" y="4"/>
                  </a:cubicBezTo>
                  <a:cubicBezTo>
                    <a:pt x="748" y="2"/>
                    <a:pt x="743" y="3"/>
                    <a:pt x="733" y="2"/>
                  </a:cubicBezTo>
                  <a:cubicBezTo>
                    <a:pt x="734" y="2"/>
                    <a:pt x="737" y="3"/>
                    <a:pt x="728" y="2"/>
                  </a:cubicBezTo>
                  <a:cubicBezTo>
                    <a:pt x="728" y="3"/>
                    <a:pt x="727" y="3"/>
                    <a:pt x="726" y="3"/>
                  </a:cubicBezTo>
                  <a:cubicBezTo>
                    <a:pt x="726" y="3"/>
                    <a:pt x="726" y="3"/>
                    <a:pt x="726" y="3"/>
                  </a:cubicBezTo>
                  <a:cubicBezTo>
                    <a:pt x="726" y="3"/>
                    <a:pt x="726" y="3"/>
                    <a:pt x="726" y="3"/>
                  </a:cubicBezTo>
                  <a:cubicBezTo>
                    <a:pt x="726" y="3"/>
                    <a:pt x="726" y="3"/>
                    <a:pt x="726" y="3"/>
                  </a:cubicBezTo>
                  <a:cubicBezTo>
                    <a:pt x="728" y="3"/>
                    <a:pt x="730" y="3"/>
                    <a:pt x="731" y="3"/>
                  </a:cubicBezTo>
                  <a:cubicBezTo>
                    <a:pt x="726" y="4"/>
                    <a:pt x="713" y="4"/>
                    <a:pt x="708" y="5"/>
                  </a:cubicBezTo>
                  <a:cubicBezTo>
                    <a:pt x="703" y="5"/>
                    <a:pt x="710" y="4"/>
                    <a:pt x="708" y="4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0" y="4"/>
                    <a:pt x="687" y="3"/>
                    <a:pt x="699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2" y="2"/>
                    <a:pt x="673" y="2"/>
                    <a:pt x="668" y="2"/>
                  </a:cubicBezTo>
                  <a:cubicBezTo>
                    <a:pt x="663" y="2"/>
                    <a:pt x="655" y="3"/>
                    <a:pt x="660" y="3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26" y="3"/>
                    <a:pt x="608" y="4"/>
                    <a:pt x="589" y="3"/>
                  </a:cubicBezTo>
                  <a:cubicBezTo>
                    <a:pt x="584" y="3"/>
                    <a:pt x="578" y="3"/>
                    <a:pt x="568" y="3"/>
                  </a:cubicBezTo>
                  <a:cubicBezTo>
                    <a:pt x="567" y="2"/>
                    <a:pt x="567" y="2"/>
                    <a:pt x="567" y="2"/>
                  </a:cubicBezTo>
                  <a:cubicBezTo>
                    <a:pt x="559" y="2"/>
                    <a:pt x="545" y="1"/>
                    <a:pt x="542" y="2"/>
                  </a:cubicBezTo>
                  <a:cubicBezTo>
                    <a:pt x="534" y="0"/>
                    <a:pt x="507" y="2"/>
                    <a:pt x="494" y="1"/>
                  </a:cubicBezTo>
                  <a:cubicBezTo>
                    <a:pt x="494" y="2"/>
                    <a:pt x="494" y="2"/>
                    <a:pt x="494" y="2"/>
                  </a:cubicBezTo>
                  <a:cubicBezTo>
                    <a:pt x="485" y="2"/>
                    <a:pt x="477" y="3"/>
                    <a:pt x="466" y="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57" y="5"/>
                    <a:pt x="443" y="3"/>
                    <a:pt x="428" y="3"/>
                  </a:cubicBezTo>
                  <a:cubicBezTo>
                    <a:pt x="429" y="3"/>
                    <a:pt x="433" y="3"/>
                    <a:pt x="435" y="3"/>
                  </a:cubicBezTo>
                  <a:cubicBezTo>
                    <a:pt x="418" y="1"/>
                    <a:pt x="398" y="5"/>
                    <a:pt x="382" y="3"/>
                  </a:cubicBezTo>
                  <a:cubicBezTo>
                    <a:pt x="378" y="4"/>
                    <a:pt x="375" y="4"/>
                    <a:pt x="372" y="3"/>
                  </a:cubicBezTo>
                  <a:cubicBezTo>
                    <a:pt x="373" y="3"/>
                    <a:pt x="373" y="3"/>
                    <a:pt x="373" y="3"/>
                  </a:cubicBezTo>
                  <a:cubicBezTo>
                    <a:pt x="373" y="3"/>
                    <a:pt x="372" y="3"/>
                    <a:pt x="372" y="3"/>
                  </a:cubicBezTo>
                  <a:cubicBezTo>
                    <a:pt x="370" y="3"/>
                    <a:pt x="368" y="3"/>
                    <a:pt x="366" y="3"/>
                  </a:cubicBezTo>
                  <a:cubicBezTo>
                    <a:pt x="368" y="3"/>
                    <a:pt x="369" y="3"/>
                    <a:pt x="371" y="3"/>
                  </a:cubicBezTo>
                  <a:cubicBezTo>
                    <a:pt x="368" y="3"/>
                    <a:pt x="363" y="3"/>
                    <a:pt x="359" y="4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6" y="3"/>
                    <a:pt x="356" y="3"/>
                    <a:pt x="355" y="3"/>
                  </a:cubicBezTo>
                  <a:cubicBezTo>
                    <a:pt x="351" y="2"/>
                    <a:pt x="352" y="3"/>
                    <a:pt x="354" y="4"/>
                  </a:cubicBezTo>
                  <a:cubicBezTo>
                    <a:pt x="352" y="4"/>
                    <a:pt x="350" y="4"/>
                    <a:pt x="348" y="4"/>
                  </a:cubicBezTo>
                  <a:cubicBezTo>
                    <a:pt x="345" y="3"/>
                    <a:pt x="336" y="5"/>
                    <a:pt x="331" y="3"/>
                  </a:cubicBezTo>
                  <a:cubicBezTo>
                    <a:pt x="328" y="4"/>
                    <a:pt x="308" y="4"/>
                    <a:pt x="306" y="6"/>
                  </a:cubicBezTo>
                  <a:cubicBezTo>
                    <a:pt x="306" y="5"/>
                    <a:pt x="304" y="5"/>
                    <a:pt x="307" y="5"/>
                  </a:cubicBezTo>
                  <a:cubicBezTo>
                    <a:pt x="302" y="5"/>
                    <a:pt x="297" y="5"/>
                    <a:pt x="292" y="5"/>
                  </a:cubicBezTo>
                  <a:cubicBezTo>
                    <a:pt x="290" y="4"/>
                    <a:pt x="290" y="4"/>
                    <a:pt x="290" y="4"/>
                  </a:cubicBezTo>
                  <a:cubicBezTo>
                    <a:pt x="279" y="6"/>
                    <a:pt x="279" y="6"/>
                    <a:pt x="279" y="6"/>
                  </a:cubicBezTo>
                  <a:cubicBezTo>
                    <a:pt x="272" y="5"/>
                    <a:pt x="269" y="5"/>
                    <a:pt x="276" y="4"/>
                  </a:cubicBezTo>
                  <a:cubicBezTo>
                    <a:pt x="260" y="5"/>
                    <a:pt x="263" y="4"/>
                    <a:pt x="249" y="6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5" y="5"/>
                    <a:pt x="237" y="6"/>
                    <a:pt x="234" y="5"/>
                  </a:cubicBezTo>
                  <a:cubicBezTo>
                    <a:pt x="223" y="4"/>
                    <a:pt x="179" y="5"/>
                    <a:pt x="151" y="4"/>
                  </a:cubicBezTo>
                  <a:cubicBezTo>
                    <a:pt x="157" y="6"/>
                    <a:pt x="138" y="3"/>
                    <a:pt x="137" y="4"/>
                  </a:cubicBezTo>
                  <a:cubicBezTo>
                    <a:pt x="135" y="4"/>
                    <a:pt x="131" y="4"/>
                    <a:pt x="136" y="3"/>
                  </a:cubicBezTo>
                  <a:cubicBezTo>
                    <a:pt x="121" y="4"/>
                    <a:pt x="114" y="2"/>
                    <a:pt x="104" y="4"/>
                  </a:cubicBezTo>
                  <a:cubicBezTo>
                    <a:pt x="103" y="3"/>
                    <a:pt x="107" y="3"/>
                    <a:pt x="106" y="3"/>
                  </a:cubicBezTo>
                  <a:cubicBezTo>
                    <a:pt x="105" y="3"/>
                    <a:pt x="101" y="3"/>
                    <a:pt x="100" y="3"/>
                  </a:cubicBezTo>
                  <a:cubicBezTo>
                    <a:pt x="98" y="2"/>
                    <a:pt x="102" y="2"/>
                    <a:pt x="104" y="2"/>
                  </a:cubicBezTo>
                  <a:cubicBezTo>
                    <a:pt x="89" y="2"/>
                    <a:pt x="88" y="4"/>
                    <a:pt x="87" y="5"/>
                  </a:cubicBezTo>
                  <a:cubicBezTo>
                    <a:pt x="79" y="5"/>
                    <a:pt x="76" y="5"/>
                    <a:pt x="70" y="6"/>
                  </a:cubicBezTo>
                  <a:cubicBezTo>
                    <a:pt x="68" y="5"/>
                    <a:pt x="63" y="5"/>
                    <a:pt x="73" y="5"/>
                  </a:cubicBezTo>
                  <a:cubicBezTo>
                    <a:pt x="67" y="5"/>
                    <a:pt x="41" y="4"/>
                    <a:pt x="41" y="5"/>
                  </a:cubicBezTo>
                  <a:cubicBezTo>
                    <a:pt x="39" y="5"/>
                    <a:pt x="33" y="5"/>
                    <a:pt x="32" y="5"/>
                  </a:cubicBezTo>
                  <a:cubicBezTo>
                    <a:pt x="26" y="5"/>
                    <a:pt x="23" y="5"/>
                    <a:pt x="20" y="5"/>
                  </a:cubicBezTo>
                  <a:cubicBezTo>
                    <a:pt x="16" y="5"/>
                    <a:pt x="13" y="5"/>
                    <a:pt x="6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6"/>
                    <a:pt x="7" y="6"/>
                    <a:pt x="4" y="6"/>
                  </a:cubicBezTo>
                  <a:cubicBezTo>
                    <a:pt x="4" y="10"/>
                    <a:pt x="4" y="16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42"/>
                    <a:pt x="4" y="30"/>
                    <a:pt x="3" y="5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6" y="52"/>
                    <a:pt x="3" y="68"/>
                    <a:pt x="4" y="80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5" y="82"/>
                    <a:pt x="1" y="94"/>
                    <a:pt x="1" y="101"/>
                  </a:cubicBezTo>
                  <a:cubicBezTo>
                    <a:pt x="1" y="102"/>
                    <a:pt x="1" y="98"/>
                    <a:pt x="1" y="96"/>
                  </a:cubicBezTo>
                  <a:cubicBezTo>
                    <a:pt x="0" y="114"/>
                    <a:pt x="2" y="99"/>
                    <a:pt x="2" y="111"/>
                  </a:cubicBezTo>
                  <a:cubicBezTo>
                    <a:pt x="2" y="114"/>
                    <a:pt x="1" y="108"/>
                    <a:pt x="1" y="117"/>
                  </a:cubicBezTo>
                  <a:cubicBezTo>
                    <a:pt x="0" y="121"/>
                    <a:pt x="3" y="142"/>
                    <a:pt x="1" y="154"/>
                  </a:cubicBezTo>
                  <a:cubicBezTo>
                    <a:pt x="2" y="151"/>
                    <a:pt x="2" y="149"/>
                    <a:pt x="3" y="155"/>
                  </a:cubicBezTo>
                  <a:cubicBezTo>
                    <a:pt x="3" y="164"/>
                    <a:pt x="1" y="179"/>
                    <a:pt x="3" y="188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3" y="196"/>
                    <a:pt x="3" y="212"/>
                    <a:pt x="4" y="216"/>
                  </a:cubicBezTo>
                  <a:cubicBezTo>
                    <a:pt x="0" y="223"/>
                    <a:pt x="5" y="260"/>
                    <a:pt x="2" y="260"/>
                  </a:cubicBezTo>
                  <a:cubicBezTo>
                    <a:pt x="2" y="281"/>
                    <a:pt x="2" y="281"/>
                    <a:pt x="2" y="281"/>
                  </a:cubicBezTo>
                  <a:cubicBezTo>
                    <a:pt x="2" y="281"/>
                    <a:pt x="2" y="281"/>
                    <a:pt x="2" y="281"/>
                  </a:cubicBezTo>
                  <a:cubicBezTo>
                    <a:pt x="2" y="294"/>
                    <a:pt x="3" y="299"/>
                    <a:pt x="3" y="304"/>
                  </a:cubicBezTo>
                  <a:cubicBezTo>
                    <a:pt x="3" y="307"/>
                    <a:pt x="3" y="305"/>
                    <a:pt x="3" y="305"/>
                  </a:cubicBezTo>
                  <a:cubicBezTo>
                    <a:pt x="3" y="310"/>
                    <a:pt x="2" y="313"/>
                    <a:pt x="2" y="317"/>
                  </a:cubicBezTo>
                  <a:cubicBezTo>
                    <a:pt x="2" y="319"/>
                    <a:pt x="2" y="321"/>
                    <a:pt x="2" y="323"/>
                  </a:cubicBezTo>
                  <a:cubicBezTo>
                    <a:pt x="2" y="325"/>
                    <a:pt x="2" y="327"/>
                    <a:pt x="2" y="329"/>
                  </a:cubicBezTo>
                  <a:cubicBezTo>
                    <a:pt x="6" y="328"/>
                    <a:pt x="10" y="328"/>
                    <a:pt x="14" y="328"/>
                  </a:cubicBezTo>
                  <a:cubicBezTo>
                    <a:pt x="17" y="328"/>
                    <a:pt x="20" y="328"/>
                    <a:pt x="25" y="327"/>
                  </a:cubicBezTo>
                  <a:cubicBezTo>
                    <a:pt x="26" y="328"/>
                    <a:pt x="26" y="328"/>
                    <a:pt x="26" y="328"/>
                  </a:cubicBezTo>
                  <a:cubicBezTo>
                    <a:pt x="31" y="328"/>
                    <a:pt x="56" y="330"/>
                    <a:pt x="75" y="329"/>
                  </a:cubicBezTo>
                  <a:cubicBezTo>
                    <a:pt x="75" y="329"/>
                    <a:pt x="75" y="329"/>
                    <a:pt x="73" y="329"/>
                  </a:cubicBezTo>
                  <a:cubicBezTo>
                    <a:pt x="95" y="328"/>
                    <a:pt x="126" y="332"/>
                    <a:pt x="134" y="328"/>
                  </a:cubicBezTo>
                  <a:cubicBezTo>
                    <a:pt x="149" y="327"/>
                    <a:pt x="149" y="327"/>
                    <a:pt x="149" y="327"/>
                  </a:cubicBezTo>
                  <a:cubicBezTo>
                    <a:pt x="130" y="327"/>
                    <a:pt x="152" y="326"/>
                    <a:pt x="144" y="325"/>
                  </a:cubicBezTo>
                  <a:cubicBezTo>
                    <a:pt x="151" y="325"/>
                    <a:pt x="163" y="326"/>
                    <a:pt x="154" y="326"/>
                  </a:cubicBezTo>
                  <a:cubicBezTo>
                    <a:pt x="153" y="326"/>
                    <a:pt x="153" y="326"/>
                    <a:pt x="153" y="326"/>
                  </a:cubicBezTo>
                  <a:cubicBezTo>
                    <a:pt x="149" y="328"/>
                    <a:pt x="176" y="327"/>
                    <a:pt x="176" y="328"/>
                  </a:cubicBezTo>
                  <a:cubicBezTo>
                    <a:pt x="213" y="328"/>
                    <a:pt x="249" y="329"/>
                    <a:pt x="284" y="329"/>
                  </a:cubicBezTo>
                  <a:cubicBezTo>
                    <a:pt x="280" y="328"/>
                    <a:pt x="280" y="328"/>
                    <a:pt x="280" y="328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6" y="328"/>
                    <a:pt x="297" y="329"/>
                    <a:pt x="288" y="329"/>
                  </a:cubicBezTo>
                  <a:cubicBezTo>
                    <a:pt x="293" y="330"/>
                    <a:pt x="303" y="328"/>
                    <a:pt x="303" y="328"/>
                  </a:cubicBezTo>
                  <a:cubicBezTo>
                    <a:pt x="320" y="328"/>
                    <a:pt x="296" y="330"/>
                    <a:pt x="301" y="330"/>
                  </a:cubicBezTo>
                  <a:cubicBezTo>
                    <a:pt x="308" y="330"/>
                    <a:pt x="308" y="330"/>
                    <a:pt x="308" y="330"/>
                  </a:cubicBezTo>
                  <a:cubicBezTo>
                    <a:pt x="307" y="329"/>
                    <a:pt x="307" y="329"/>
                    <a:pt x="307" y="329"/>
                  </a:cubicBezTo>
                  <a:cubicBezTo>
                    <a:pt x="313" y="329"/>
                    <a:pt x="313" y="328"/>
                    <a:pt x="324" y="328"/>
                  </a:cubicBezTo>
                  <a:cubicBezTo>
                    <a:pt x="330" y="328"/>
                    <a:pt x="327" y="329"/>
                    <a:pt x="330" y="329"/>
                  </a:cubicBezTo>
                  <a:cubicBezTo>
                    <a:pt x="330" y="329"/>
                    <a:pt x="330" y="329"/>
                    <a:pt x="334" y="329"/>
                  </a:cubicBezTo>
                  <a:cubicBezTo>
                    <a:pt x="349" y="329"/>
                    <a:pt x="349" y="329"/>
                    <a:pt x="349" y="329"/>
                  </a:cubicBezTo>
                  <a:cubicBezTo>
                    <a:pt x="343" y="328"/>
                    <a:pt x="343" y="328"/>
                    <a:pt x="343" y="328"/>
                  </a:cubicBezTo>
                  <a:cubicBezTo>
                    <a:pt x="350" y="328"/>
                    <a:pt x="357" y="328"/>
                    <a:pt x="350" y="327"/>
                  </a:cubicBezTo>
                  <a:cubicBezTo>
                    <a:pt x="360" y="329"/>
                    <a:pt x="407" y="328"/>
                    <a:pt x="414" y="328"/>
                  </a:cubicBezTo>
                  <a:cubicBezTo>
                    <a:pt x="423" y="327"/>
                    <a:pt x="433" y="327"/>
                    <a:pt x="444" y="328"/>
                  </a:cubicBezTo>
                  <a:cubicBezTo>
                    <a:pt x="441" y="327"/>
                    <a:pt x="440" y="326"/>
                    <a:pt x="450" y="326"/>
                  </a:cubicBezTo>
                  <a:cubicBezTo>
                    <a:pt x="446" y="329"/>
                    <a:pt x="468" y="327"/>
                    <a:pt x="476" y="329"/>
                  </a:cubicBezTo>
                  <a:cubicBezTo>
                    <a:pt x="469" y="328"/>
                    <a:pt x="505" y="329"/>
                    <a:pt x="493" y="327"/>
                  </a:cubicBezTo>
                  <a:cubicBezTo>
                    <a:pt x="502" y="327"/>
                    <a:pt x="494" y="328"/>
                    <a:pt x="500" y="329"/>
                  </a:cubicBezTo>
                  <a:cubicBezTo>
                    <a:pt x="520" y="328"/>
                    <a:pt x="544" y="329"/>
                    <a:pt x="569" y="329"/>
                  </a:cubicBezTo>
                  <a:cubicBezTo>
                    <a:pt x="569" y="329"/>
                    <a:pt x="565" y="328"/>
                    <a:pt x="570" y="328"/>
                  </a:cubicBezTo>
                  <a:cubicBezTo>
                    <a:pt x="583" y="329"/>
                    <a:pt x="583" y="329"/>
                    <a:pt x="583" y="329"/>
                  </a:cubicBezTo>
                  <a:cubicBezTo>
                    <a:pt x="588" y="329"/>
                    <a:pt x="588" y="327"/>
                    <a:pt x="597" y="329"/>
                  </a:cubicBezTo>
                  <a:cubicBezTo>
                    <a:pt x="596" y="328"/>
                    <a:pt x="594" y="328"/>
                    <a:pt x="597" y="328"/>
                  </a:cubicBezTo>
                  <a:cubicBezTo>
                    <a:pt x="645" y="329"/>
                    <a:pt x="696" y="326"/>
                    <a:pt x="745" y="330"/>
                  </a:cubicBezTo>
                  <a:cubicBezTo>
                    <a:pt x="738" y="329"/>
                    <a:pt x="742" y="329"/>
                    <a:pt x="748" y="329"/>
                  </a:cubicBezTo>
                  <a:cubicBezTo>
                    <a:pt x="744" y="329"/>
                    <a:pt x="748" y="328"/>
                    <a:pt x="747" y="327"/>
                  </a:cubicBezTo>
                  <a:cubicBezTo>
                    <a:pt x="768" y="329"/>
                    <a:pt x="768" y="329"/>
                    <a:pt x="768" y="329"/>
                  </a:cubicBezTo>
                  <a:cubicBezTo>
                    <a:pt x="771" y="327"/>
                    <a:pt x="790" y="329"/>
                    <a:pt x="792" y="327"/>
                  </a:cubicBezTo>
                  <a:cubicBezTo>
                    <a:pt x="785" y="328"/>
                    <a:pt x="785" y="328"/>
                    <a:pt x="785" y="328"/>
                  </a:cubicBezTo>
                  <a:cubicBezTo>
                    <a:pt x="794" y="326"/>
                    <a:pt x="773" y="324"/>
                    <a:pt x="774" y="322"/>
                  </a:cubicBezTo>
                  <a:cubicBezTo>
                    <a:pt x="765" y="324"/>
                    <a:pt x="749" y="320"/>
                    <a:pt x="733" y="322"/>
                  </a:cubicBezTo>
                  <a:cubicBezTo>
                    <a:pt x="729" y="322"/>
                    <a:pt x="736" y="322"/>
                    <a:pt x="734" y="321"/>
                  </a:cubicBezTo>
                  <a:cubicBezTo>
                    <a:pt x="730" y="322"/>
                    <a:pt x="725" y="322"/>
                    <a:pt x="716" y="322"/>
                  </a:cubicBezTo>
                  <a:cubicBezTo>
                    <a:pt x="717" y="322"/>
                    <a:pt x="717" y="322"/>
                    <a:pt x="717" y="322"/>
                  </a:cubicBezTo>
                  <a:cubicBezTo>
                    <a:pt x="692" y="322"/>
                    <a:pt x="681" y="321"/>
                    <a:pt x="653" y="321"/>
                  </a:cubicBezTo>
                  <a:cubicBezTo>
                    <a:pt x="655" y="321"/>
                    <a:pt x="655" y="321"/>
                    <a:pt x="655" y="321"/>
                  </a:cubicBezTo>
                  <a:cubicBezTo>
                    <a:pt x="649" y="321"/>
                    <a:pt x="647" y="321"/>
                    <a:pt x="644" y="321"/>
                  </a:cubicBezTo>
                  <a:cubicBezTo>
                    <a:pt x="637" y="322"/>
                    <a:pt x="662" y="321"/>
                    <a:pt x="655" y="322"/>
                  </a:cubicBezTo>
                  <a:cubicBezTo>
                    <a:pt x="647" y="321"/>
                    <a:pt x="612" y="322"/>
                    <a:pt x="607" y="320"/>
                  </a:cubicBezTo>
                  <a:cubicBezTo>
                    <a:pt x="597" y="320"/>
                    <a:pt x="609" y="321"/>
                    <a:pt x="600" y="321"/>
                  </a:cubicBezTo>
                  <a:cubicBezTo>
                    <a:pt x="597" y="321"/>
                    <a:pt x="597" y="321"/>
                    <a:pt x="597" y="321"/>
                  </a:cubicBezTo>
                  <a:cubicBezTo>
                    <a:pt x="595" y="322"/>
                    <a:pt x="595" y="322"/>
                    <a:pt x="595" y="322"/>
                  </a:cubicBezTo>
                  <a:cubicBezTo>
                    <a:pt x="589" y="321"/>
                    <a:pt x="586" y="321"/>
                    <a:pt x="586" y="320"/>
                  </a:cubicBezTo>
                  <a:cubicBezTo>
                    <a:pt x="587" y="320"/>
                    <a:pt x="590" y="320"/>
                    <a:pt x="591" y="320"/>
                  </a:cubicBezTo>
                  <a:cubicBezTo>
                    <a:pt x="583" y="319"/>
                    <a:pt x="569" y="320"/>
                    <a:pt x="566" y="320"/>
                  </a:cubicBezTo>
                  <a:cubicBezTo>
                    <a:pt x="575" y="320"/>
                    <a:pt x="575" y="320"/>
                    <a:pt x="575" y="320"/>
                  </a:cubicBezTo>
                  <a:cubicBezTo>
                    <a:pt x="549" y="321"/>
                    <a:pt x="518" y="320"/>
                    <a:pt x="493" y="321"/>
                  </a:cubicBezTo>
                  <a:cubicBezTo>
                    <a:pt x="495" y="322"/>
                    <a:pt x="495" y="322"/>
                    <a:pt x="495" y="322"/>
                  </a:cubicBezTo>
                  <a:cubicBezTo>
                    <a:pt x="476" y="323"/>
                    <a:pt x="480" y="321"/>
                    <a:pt x="459" y="322"/>
                  </a:cubicBezTo>
                  <a:cubicBezTo>
                    <a:pt x="460" y="322"/>
                    <a:pt x="460" y="322"/>
                    <a:pt x="460" y="322"/>
                  </a:cubicBezTo>
                  <a:cubicBezTo>
                    <a:pt x="456" y="322"/>
                    <a:pt x="450" y="322"/>
                    <a:pt x="445" y="322"/>
                  </a:cubicBezTo>
                  <a:cubicBezTo>
                    <a:pt x="450" y="322"/>
                    <a:pt x="435" y="321"/>
                    <a:pt x="442" y="321"/>
                  </a:cubicBezTo>
                  <a:cubicBezTo>
                    <a:pt x="421" y="321"/>
                    <a:pt x="431" y="321"/>
                    <a:pt x="418" y="323"/>
                  </a:cubicBezTo>
                  <a:cubicBezTo>
                    <a:pt x="415" y="322"/>
                    <a:pt x="415" y="322"/>
                    <a:pt x="415" y="322"/>
                  </a:cubicBezTo>
                  <a:cubicBezTo>
                    <a:pt x="410" y="323"/>
                    <a:pt x="410" y="323"/>
                    <a:pt x="399" y="323"/>
                  </a:cubicBezTo>
                  <a:cubicBezTo>
                    <a:pt x="408" y="323"/>
                    <a:pt x="393" y="322"/>
                    <a:pt x="402" y="321"/>
                  </a:cubicBezTo>
                  <a:cubicBezTo>
                    <a:pt x="380" y="320"/>
                    <a:pt x="370" y="323"/>
                    <a:pt x="360" y="321"/>
                  </a:cubicBezTo>
                  <a:cubicBezTo>
                    <a:pt x="350" y="323"/>
                    <a:pt x="379" y="322"/>
                    <a:pt x="373" y="322"/>
                  </a:cubicBezTo>
                  <a:cubicBezTo>
                    <a:pt x="378" y="323"/>
                    <a:pt x="365" y="324"/>
                    <a:pt x="358" y="324"/>
                  </a:cubicBezTo>
                  <a:cubicBezTo>
                    <a:pt x="351" y="324"/>
                    <a:pt x="346" y="321"/>
                    <a:pt x="329" y="321"/>
                  </a:cubicBezTo>
                  <a:cubicBezTo>
                    <a:pt x="330" y="321"/>
                    <a:pt x="331" y="321"/>
                    <a:pt x="332" y="321"/>
                  </a:cubicBezTo>
                  <a:cubicBezTo>
                    <a:pt x="326" y="320"/>
                    <a:pt x="320" y="322"/>
                    <a:pt x="311" y="321"/>
                  </a:cubicBezTo>
                  <a:cubicBezTo>
                    <a:pt x="307" y="322"/>
                    <a:pt x="301" y="321"/>
                    <a:pt x="300" y="322"/>
                  </a:cubicBezTo>
                  <a:cubicBezTo>
                    <a:pt x="316" y="322"/>
                    <a:pt x="316" y="322"/>
                    <a:pt x="316" y="322"/>
                  </a:cubicBezTo>
                  <a:cubicBezTo>
                    <a:pt x="307" y="322"/>
                    <a:pt x="298" y="324"/>
                    <a:pt x="283" y="323"/>
                  </a:cubicBezTo>
                  <a:cubicBezTo>
                    <a:pt x="284" y="323"/>
                    <a:pt x="289" y="323"/>
                    <a:pt x="292" y="322"/>
                  </a:cubicBezTo>
                  <a:cubicBezTo>
                    <a:pt x="287" y="322"/>
                    <a:pt x="283" y="323"/>
                    <a:pt x="279" y="322"/>
                  </a:cubicBezTo>
                  <a:cubicBezTo>
                    <a:pt x="280" y="321"/>
                    <a:pt x="298" y="322"/>
                    <a:pt x="308" y="321"/>
                  </a:cubicBezTo>
                  <a:cubicBezTo>
                    <a:pt x="303" y="320"/>
                    <a:pt x="290" y="322"/>
                    <a:pt x="295" y="320"/>
                  </a:cubicBezTo>
                  <a:cubicBezTo>
                    <a:pt x="288" y="322"/>
                    <a:pt x="277" y="320"/>
                    <a:pt x="265" y="321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4" y="321"/>
                    <a:pt x="260" y="321"/>
                    <a:pt x="257" y="321"/>
                  </a:cubicBezTo>
                  <a:cubicBezTo>
                    <a:pt x="263" y="320"/>
                    <a:pt x="263" y="320"/>
                    <a:pt x="263" y="320"/>
                  </a:cubicBezTo>
                  <a:cubicBezTo>
                    <a:pt x="254" y="321"/>
                    <a:pt x="245" y="319"/>
                    <a:pt x="236" y="319"/>
                  </a:cubicBezTo>
                  <a:cubicBezTo>
                    <a:pt x="255" y="319"/>
                    <a:pt x="240" y="321"/>
                    <a:pt x="248" y="321"/>
                  </a:cubicBezTo>
                  <a:cubicBezTo>
                    <a:pt x="224" y="323"/>
                    <a:pt x="234" y="319"/>
                    <a:pt x="208" y="319"/>
                  </a:cubicBezTo>
                  <a:cubicBezTo>
                    <a:pt x="211" y="319"/>
                    <a:pt x="221" y="320"/>
                    <a:pt x="216" y="320"/>
                  </a:cubicBezTo>
                  <a:cubicBezTo>
                    <a:pt x="211" y="320"/>
                    <a:pt x="204" y="320"/>
                    <a:pt x="201" y="319"/>
                  </a:cubicBezTo>
                  <a:cubicBezTo>
                    <a:pt x="183" y="319"/>
                    <a:pt x="203" y="320"/>
                    <a:pt x="196" y="321"/>
                  </a:cubicBezTo>
                  <a:cubicBezTo>
                    <a:pt x="190" y="320"/>
                    <a:pt x="187" y="321"/>
                    <a:pt x="180" y="322"/>
                  </a:cubicBezTo>
                  <a:cubicBezTo>
                    <a:pt x="180" y="321"/>
                    <a:pt x="180" y="321"/>
                    <a:pt x="180" y="321"/>
                  </a:cubicBezTo>
                  <a:cubicBezTo>
                    <a:pt x="159" y="320"/>
                    <a:pt x="174" y="323"/>
                    <a:pt x="156" y="322"/>
                  </a:cubicBezTo>
                  <a:cubicBezTo>
                    <a:pt x="164" y="321"/>
                    <a:pt x="164" y="321"/>
                    <a:pt x="164" y="321"/>
                  </a:cubicBezTo>
                  <a:cubicBezTo>
                    <a:pt x="154" y="321"/>
                    <a:pt x="154" y="321"/>
                    <a:pt x="154" y="321"/>
                  </a:cubicBezTo>
                  <a:cubicBezTo>
                    <a:pt x="156" y="320"/>
                    <a:pt x="156" y="320"/>
                    <a:pt x="156" y="320"/>
                  </a:cubicBezTo>
                  <a:cubicBezTo>
                    <a:pt x="146" y="321"/>
                    <a:pt x="143" y="320"/>
                    <a:pt x="133" y="320"/>
                  </a:cubicBezTo>
                  <a:cubicBezTo>
                    <a:pt x="135" y="321"/>
                    <a:pt x="131" y="322"/>
                    <a:pt x="123" y="322"/>
                  </a:cubicBezTo>
                  <a:cubicBezTo>
                    <a:pt x="116" y="321"/>
                    <a:pt x="126" y="321"/>
                    <a:pt x="113" y="321"/>
                  </a:cubicBezTo>
                  <a:cubicBezTo>
                    <a:pt x="116" y="321"/>
                    <a:pt x="119" y="320"/>
                    <a:pt x="125" y="321"/>
                  </a:cubicBezTo>
                  <a:cubicBezTo>
                    <a:pt x="125" y="320"/>
                    <a:pt x="128" y="320"/>
                    <a:pt x="128" y="320"/>
                  </a:cubicBezTo>
                  <a:cubicBezTo>
                    <a:pt x="122" y="319"/>
                    <a:pt x="112" y="320"/>
                    <a:pt x="107" y="320"/>
                  </a:cubicBezTo>
                  <a:cubicBezTo>
                    <a:pt x="109" y="320"/>
                    <a:pt x="111" y="320"/>
                    <a:pt x="112" y="320"/>
                  </a:cubicBezTo>
                  <a:cubicBezTo>
                    <a:pt x="94" y="321"/>
                    <a:pt x="94" y="321"/>
                    <a:pt x="94" y="321"/>
                  </a:cubicBezTo>
                  <a:cubicBezTo>
                    <a:pt x="91" y="321"/>
                    <a:pt x="93" y="320"/>
                    <a:pt x="95" y="320"/>
                  </a:cubicBezTo>
                  <a:cubicBezTo>
                    <a:pt x="92" y="320"/>
                    <a:pt x="89" y="321"/>
                    <a:pt x="84" y="321"/>
                  </a:cubicBezTo>
                  <a:cubicBezTo>
                    <a:pt x="85" y="320"/>
                    <a:pt x="85" y="319"/>
                    <a:pt x="93" y="319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4" y="319"/>
                    <a:pt x="66" y="319"/>
                    <a:pt x="68" y="319"/>
                  </a:cubicBezTo>
                  <a:cubicBezTo>
                    <a:pt x="59" y="318"/>
                    <a:pt x="45" y="320"/>
                    <a:pt x="32" y="319"/>
                  </a:cubicBezTo>
                  <a:cubicBezTo>
                    <a:pt x="31" y="320"/>
                    <a:pt x="30" y="320"/>
                    <a:pt x="27" y="320"/>
                  </a:cubicBezTo>
                  <a:cubicBezTo>
                    <a:pt x="24" y="320"/>
                    <a:pt x="20" y="320"/>
                    <a:pt x="17" y="320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3" y="319"/>
                    <a:pt x="13" y="319"/>
                    <a:pt x="13" y="319"/>
                  </a:cubicBezTo>
                  <a:cubicBezTo>
                    <a:pt x="13" y="319"/>
                    <a:pt x="12" y="319"/>
                    <a:pt x="12" y="319"/>
                  </a:cubicBezTo>
                  <a:cubicBezTo>
                    <a:pt x="12" y="319"/>
                    <a:pt x="12" y="318"/>
                    <a:pt x="12" y="317"/>
                  </a:cubicBezTo>
                  <a:cubicBezTo>
                    <a:pt x="12" y="315"/>
                    <a:pt x="11" y="312"/>
                    <a:pt x="11" y="309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12" y="290"/>
                    <a:pt x="11" y="312"/>
                    <a:pt x="10" y="293"/>
                  </a:cubicBezTo>
                  <a:cubicBezTo>
                    <a:pt x="10" y="280"/>
                    <a:pt x="11" y="288"/>
                    <a:pt x="12" y="284"/>
                  </a:cubicBezTo>
                  <a:cubicBezTo>
                    <a:pt x="11" y="277"/>
                    <a:pt x="10" y="266"/>
                    <a:pt x="11" y="254"/>
                  </a:cubicBezTo>
                  <a:cubicBezTo>
                    <a:pt x="11" y="258"/>
                    <a:pt x="11" y="261"/>
                    <a:pt x="11" y="265"/>
                  </a:cubicBezTo>
                  <a:close/>
                  <a:moveTo>
                    <a:pt x="10" y="127"/>
                  </a:moveTo>
                  <a:cubicBezTo>
                    <a:pt x="11" y="130"/>
                    <a:pt x="11" y="135"/>
                    <a:pt x="11" y="137"/>
                  </a:cubicBezTo>
                  <a:cubicBezTo>
                    <a:pt x="10" y="134"/>
                    <a:pt x="10" y="131"/>
                    <a:pt x="10" y="127"/>
                  </a:cubicBezTo>
                  <a:close/>
                  <a:moveTo>
                    <a:pt x="96" y="10"/>
                  </a:moveTo>
                  <a:cubicBezTo>
                    <a:pt x="94" y="10"/>
                    <a:pt x="91" y="10"/>
                    <a:pt x="88" y="10"/>
                  </a:cubicBezTo>
                  <a:cubicBezTo>
                    <a:pt x="90" y="10"/>
                    <a:pt x="93" y="10"/>
                    <a:pt x="96" y="10"/>
                  </a:cubicBezTo>
                  <a:close/>
                  <a:moveTo>
                    <a:pt x="680" y="3"/>
                  </a:moveTo>
                  <a:cubicBezTo>
                    <a:pt x="680" y="3"/>
                    <a:pt x="680" y="3"/>
                    <a:pt x="680" y="3"/>
                  </a:cubicBezTo>
                  <a:cubicBezTo>
                    <a:pt x="674" y="3"/>
                    <a:pt x="676" y="3"/>
                    <a:pt x="680" y="3"/>
                  </a:cubicBezTo>
                  <a:close/>
                  <a:moveTo>
                    <a:pt x="692" y="4"/>
                  </a:moveTo>
                  <a:cubicBezTo>
                    <a:pt x="694" y="3"/>
                    <a:pt x="694" y="3"/>
                    <a:pt x="693" y="3"/>
                  </a:cubicBezTo>
                  <a:cubicBezTo>
                    <a:pt x="692" y="3"/>
                    <a:pt x="689" y="3"/>
                    <a:pt x="686" y="3"/>
                  </a:cubicBezTo>
                  <a:cubicBezTo>
                    <a:pt x="687" y="4"/>
                    <a:pt x="689" y="4"/>
                    <a:pt x="692" y="4"/>
                  </a:cubicBezTo>
                  <a:close/>
                  <a:moveTo>
                    <a:pt x="331" y="329"/>
                  </a:moveTo>
                  <a:cubicBezTo>
                    <a:pt x="329" y="329"/>
                    <a:pt x="329" y="329"/>
                    <a:pt x="329" y="329"/>
                  </a:cubicBezTo>
                  <a:cubicBezTo>
                    <a:pt x="334" y="328"/>
                    <a:pt x="332" y="329"/>
                    <a:pt x="331" y="329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2" name="Freeform 195"/>
            <p:cNvSpPr>
              <a:spLocks/>
            </p:cNvSpPr>
            <p:nvPr/>
          </p:nvSpPr>
          <p:spPr bwMode="auto">
            <a:xfrm>
              <a:off x="9978736" y="4487863"/>
              <a:ext cx="12700" cy="0"/>
            </a:xfrm>
            <a:custGeom>
              <a:avLst/>
              <a:gdLst>
                <a:gd name="T0" fmla="*/ 1003583579 w 3"/>
                <a:gd name="T1" fmla="*/ 627240365 w 3"/>
                <a:gd name="T2" fmla="*/ 1003583579 w 3"/>
                <a:gd name="T3" fmla="*/ 0 60000 65536"/>
                <a:gd name="T4" fmla="*/ 0 60000 65536"/>
                <a:gd name="T5" fmla="*/ 0 60000 65536"/>
                <a:gd name="T6" fmla="*/ 0 w 3"/>
                <a:gd name="T7" fmla="*/ 3 w 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3" name="Freeform 196"/>
            <p:cNvSpPr>
              <a:spLocks/>
            </p:cNvSpPr>
            <p:nvPr/>
          </p:nvSpPr>
          <p:spPr bwMode="auto">
            <a:xfrm>
              <a:off x="9837449" y="55816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4" name="Freeform 197"/>
            <p:cNvSpPr>
              <a:spLocks/>
            </p:cNvSpPr>
            <p:nvPr/>
          </p:nvSpPr>
          <p:spPr bwMode="auto">
            <a:xfrm>
              <a:off x="11578936" y="4487863"/>
              <a:ext cx="19050" cy="3175"/>
            </a:xfrm>
            <a:custGeom>
              <a:avLst/>
              <a:gdLst>
                <a:gd name="T0" fmla="*/ 1016127089 w 5"/>
                <a:gd name="T1" fmla="*/ 80644986 h 1"/>
                <a:gd name="T2" fmla="*/ 0 w 5"/>
                <a:gd name="T3" fmla="*/ 0 h 1"/>
                <a:gd name="T4" fmla="*/ 1016127089 w 5"/>
                <a:gd name="T5" fmla="*/ 80644986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5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1" y="1"/>
                    <a:pt x="5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5" name="Freeform 198"/>
            <p:cNvSpPr>
              <a:spLocks/>
            </p:cNvSpPr>
            <p:nvPr/>
          </p:nvSpPr>
          <p:spPr bwMode="auto">
            <a:xfrm>
              <a:off x="12533024" y="4454526"/>
              <a:ext cx="30163" cy="0"/>
            </a:xfrm>
            <a:custGeom>
              <a:avLst/>
              <a:gdLst>
                <a:gd name="T0" fmla="*/ 1521082132 w 8"/>
                <a:gd name="T1" fmla="*/ 0 w 8"/>
                <a:gd name="T2" fmla="*/ 1350495367 w 8"/>
                <a:gd name="T3" fmla="*/ 1521082132 w 8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8"/>
                <a:gd name="T9" fmla="*/ 8 w 8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6" name="Freeform 199"/>
            <p:cNvSpPr>
              <a:spLocks/>
            </p:cNvSpPr>
            <p:nvPr/>
          </p:nvSpPr>
          <p:spPr bwMode="auto">
            <a:xfrm>
              <a:off x="12728286" y="4548188"/>
              <a:ext cx="0" cy="31750"/>
            </a:xfrm>
            <a:custGeom>
              <a:avLst/>
              <a:gdLst>
                <a:gd name="T0" fmla="*/ 659595608 h 9"/>
                <a:gd name="T1" fmla="*/ 1219630313 h 9"/>
                <a:gd name="T2" fmla="*/ 1107623416 h 9"/>
                <a:gd name="T3" fmla="*/ 659595608 h 9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9"/>
                <a:gd name="T9" fmla="*/ 9 h 9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9">
                  <a:moveTo>
                    <a:pt x="0" y="5"/>
                  </a:moveTo>
                  <a:cubicBezTo>
                    <a:pt x="0" y="6"/>
                    <a:pt x="0" y="7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7" name="Freeform 200"/>
            <p:cNvSpPr>
              <a:spLocks/>
            </p:cNvSpPr>
            <p:nvPr/>
          </p:nvSpPr>
          <p:spPr bwMode="auto">
            <a:xfrm>
              <a:off x="12590174" y="4462463"/>
              <a:ext cx="44450" cy="6350"/>
            </a:xfrm>
            <a:custGeom>
              <a:avLst/>
              <a:gdLst>
                <a:gd name="T0" fmla="*/ 0 w 12"/>
                <a:gd name="T1" fmla="*/ 80644986 h 2"/>
                <a:gd name="T2" fmla="*/ 2085568334 w 12"/>
                <a:gd name="T3" fmla="*/ 80644986 h 2"/>
                <a:gd name="T4" fmla="*/ 1948362340 w 12"/>
                <a:gd name="T5" fmla="*/ 80644986 h 2"/>
                <a:gd name="T6" fmla="*/ 0 w 12"/>
                <a:gd name="T7" fmla="*/ 80644986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"/>
                <a:gd name="T14" fmla="*/ 12 w 1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">
                  <a:moveTo>
                    <a:pt x="0" y="1"/>
                  </a:moveTo>
                  <a:cubicBezTo>
                    <a:pt x="1" y="2"/>
                    <a:pt x="6" y="2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8" name="Freeform 201"/>
            <p:cNvSpPr>
              <a:spLocks/>
            </p:cNvSpPr>
            <p:nvPr/>
          </p:nvSpPr>
          <p:spPr bwMode="auto">
            <a:xfrm>
              <a:off x="12637799" y="4465638"/>
              <a:ext cx="23813" cy="0"/>
            </a:xfrm>
            <a:custGeom>
              <a:avLst/>
              <a:gdLst>
                <a:gd name="T0" fmla="*/ 0 w 6"/>
                <a:gd name="T1" fmla="*/ 1307385375 w 6"/>
                <a:gd name="T2" fmla="*/ 0 w 6"/>
                <a:gd name="T3" fmla="*/ 0 60000 65536"/>
                <a:gd name="T4" fmla="*/ 0 60000 65536"/>
                <a:gd name="T5" fmla="*/ 0 60000 65536"/>
                <a:gd name="T6" fmla="*/ 0 w 6"/>
                <a:gd name="T7" fmla="*/ 6 w 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9" name="Freeform 202"/>
            <p:cNvSpPr>
              <a:spLocks/>
            </p:cNvSpPr>
            <p:nvPr/>
          </p:nvSpPr>
          <p:spPr bwMode="auto">
            <a:xfrm>
              <a:off x="12323474" y="4451351"/>
              <a:ext cx="74613" cy="11113"/>
            </a:xfrm>
            <a:custGeom>
              <a:avLst/>
              <a:gdLst>
                <a:gd name="T0" fmla="*/ 2147483647 w 20"/>
                <a:gd name="T1" fmla="*/ 384217151 h 3"/>
                <a:gd name="T2" fmla="*/ 2147483647 w 20"/>
                <a:gd name="T3" fmla="*/ 164665031 h 3"/>
                <a:gd name="T4" fmla="*/ 2147483647 w 20"/>
                <a:gd name="T5" fmla="*/ 384217151 h 3"/>
                <a:gd name="T6" fmla="*/ 0 60000 65536"/>
                <a:gd name="T7" fmla="*/ 0 60000 65536"/>
                <a:gd name="T8" fmla="*/ 0 60000 65536"/>
                <a:gd name="T9" fmla="*/ 0 w 20"/>
                <a:gd name="T10" fmla="*/ 0 h 3"/>
                <a:gd name="T11" fmla="*/ 20 w 20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3">
                  <a:moveTo>
                    <a:pt x="14" y="2"/>
                  </a:moveTo>
                  <a:cubicBezTo>
                    <a:pt x="17" y="2"/>
                    <a:pt x="16" y="1"/>
                    <a:pt x="17" y="1"/>
                  </a:cubicBezTo>
                  <a:cubicBezTo>
                    <a:pt x="20" y="0"/>
                    <a:pt x="0" y="3"/>
                    <a:pt x="14" y="2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0" name="Freeform 203"/>
            <p:cNvSpPr>
              <a:spLocks/>
            </p:cNvSpPr>
            <p:nvPr/>
          </p:nvSpPr>
          <p:spPr bwMode="auto">
            <a:xfrm>
              <a:off x="12590174" y="4473576"/>
              <a:ext cx="17463" cy="3175"/>
            </a:xfrm>
            <a:custGeom>
              <a:avLst/>
              <a:gdLst>
                <a:gd name="T0" fmla="*/ 27723309 w 11"/>
                <a:gd name="T1" fmla="*/ 5040312 h 2"/>
                <a:gd name="T2" fmla="*/ 17642393 w 11"/>
                <a:gd name="T3" fmla="*/ 0 h 2"/>
                <a:gd name="T4" fmla="*/ 0 w 11"/>
                <a:gd name="T5" fmla="*/ 5040312 h 2"/>
                <a:gd name="T6" fmla="*/ 27723309 w 11"/>
                <a:gd name="T7" fmla="*/ 504031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"/>
                <a:gd name="T14" fmla="*/ 11 w 1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">
                  <a:moveTo>
                    <a:pt x="11" y="2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1" name="Freeform 204"/>
            <p:cNvSpPr>
              <a:spLocks/>
            </p:cNvSpPr>
            <p:nvPr/>
          </p:nvSpPr>
          <p:spPr bwMode="auto">
            <a:xfrm>
              <a:off x="12442536" y="4473576"/>
              <a:ext cx="41275" cy="0"/>
            </a:xfrm>
            <a:custGeom>
              <a:avLst/>
              <a:gdLst>
                <a:gd name="T0" fmla="*/ 0 w 11"/>
                <a:gd name="T1" fmla="*/ 1661386184 w 11"/>
                <a:gd name="T2" fmla="*/ 2027454501 w 11"/>
                <a:gd name="T3" fmla="*/ 0 w 11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1"/>
                <a:gd name="T9" fmla="*/ 11 w 11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1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AC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732" name="Group 1"/>
            <p:cNvGrpSpPr>
              <a:grpSpLocks/>
            </p:cNvGrpSpPr>
            <p:nvPr/>
          </p:nvGrpSpPr>
          <p:grpSpPr bwMode="auto">
            <a:xfrm>
              <a:off x="9635835" y="4475957"/>
              <a:ext cx="3200401" cy="1250951"/>
              <a:chOff x="7491413" y="0"/>
              <a:chExt cx="3200401" cy="1250951"/>
            </a:xfrm>
          </p:grpSpPr>
          <p:sp>
            <p:nvSpPr>
              <p:cNvPr id="27733" name="Freeform 206"/>
              <p:cNvSpPr>
                <a:spLocks/>
              </p:cNvSpPr>
              <p:nvPr/>
            </p:nvSpPr>
            <p:spPr bwMode="auto">
              <a:xfrm>
                <a:off x="10348913" y="4763"/>
                <a:ext cx="26988" cy="0"/>
              </a:xfrm>
              <a:custGeom>
                <a:avLst/>
                <a:gdLst>
                  <a:gd name="T0" fmla="*/ 0 w 7"/>
                  <a:gd name="T1" fmla="*/ 1486433575 w 7"/>
                  <a:gd name="T2" fmla="*/ 0 w 7"/>
                  <a:gd name="T3" fmla="*/ 0 60000 65536"/>
                  <a:gd name="T4" fmla="*/ 0 60000 65536"/>
                  <a:gd name="T5" fmla="*/ 0 60000 65536"/>
                  <a:gd name="T6" fmla="*/ 0 w 7"/>
                  <a:gd name="T7" fmla="*/ 7 w 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7">
                    <a:moveTo>
                      <a:pt x="0" y="0"/>
                    </a:moveTo>
                    <a:cubicBezTo>
                      <a:pt x="3" y="0"/>
                      <a:pt x="6" y="0"/>
                      <a:pt x="7" y="0"/>
                    </a:cubicBezTo>
                    <a:cubicBezTo>
                      <a:pt x="6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4" name="Freeform 207"/>
              <p:cNvSpPr>
                <a:spLocks/>
              </p:cNvSpPr>
              <p:nvPr/>
            </p:nvSpPr>
            <p:spPr bwMode="auto">
              <a:xfrm>
                <a:off x="10394951" y="7938"/>
                <a:ext cx="33338" cy="0"/>
              </a:xfrm>
              <a:custGeom>
                <a:avLst/>
                <a:gdLst>
                  <a:gd name="T0" fmla="*/ 52924874 w 21"/>
                  <a:gd name="T1" fmla="*/ 35282716 w 21"/>
                  <a:gd name="T2" fmla="*/ 0 w 21"/>
                  <a:gd name="T3" fmla="*/ 52924874 w 2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21"/>
                  <a:gd name="T9" fmla="*/ 21 w 2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21">
                    <a:moveTo>
                      <a:pt x="21" y="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5" name="Freeform 208"/>
              <p:cNvSpPr>
                <a:spLocks/>
              </p:cNvSpPr>
              <p:nvPr/>
            </p:nvSpPr>
            <p:spPr bwMode="auto">
              <a:xfrm>
                <a:off x="9910763" y="4763"/>
                <a:ext cx="44450" cy="3175"/>
              </a:xfrm>
              <a:custGeom>
                <a:avLst/>
                <a:gdLst>
                  <a:gd name="T0" fmla="*/ 1948362340 w 12"/>
                  <a:gd name="T1" fmla="*/ 0 h 1"/>
                  <a:gd name="T2" fmla="*/ 164650214 w 12"/>
                  <a:gd name="T3" fmla="*/ 0 h 1"/>
                  <a:gd name="T4" fmla="*/ 1056506248 w 12"/>
                  <a:gd name="T5" fmla="*/ 80644986 h 1"/>
                  <a:gd name="T6" fmla="*/ 1948362340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"/>
                  <a:gd name="T14" fmla="*/ 12 w 1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">
                    <a:moveTo>
                      <a:pt x="1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3" y="1"/>
                      <a:pt x="6" y="1"/>
                    </a:cubicBezTo>
                    <a:cubicBezTo>
                      <a:pt x="9" y="0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6" name="Freeform 209"/>
              <p:cNvSpPr>
                <a:spLocks/>
              </p:cNvSpPr>
              <p:nvPr/>
            </p:nvSpPr>
            <p:spPr bwMode="auto">
              <a:xfrm>
                <a:off x="10040938" y="11113"/>
                <a:ext cx="19050" cy="3175"/>
              </a:xfrm>
              <a:custGeom>
                <a:avLst/>
                <a:gdLst>
                  <a:gd name="T0" fmla="*/ 1016127089 w 5"/>
                  <a:gd name="T1" fmla="*/ 80644986 h 1"/>
                  <a:gd name="T2" fmla="*/ 174193193 w 5"/>
                  <a:gd name="T3" fmla="*/ 0 h 1"/>
                  <a:gd name="T4" fmla="*/ 0 w 5"/>
                  <a:gd name="T5" fmla="*/ 80644986 h 1"/>
                  <a:gd name="T6" fmla="*/ 1016127089 w 5"/>
                  <a:gd name="T7" fmla="*/ 8064498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"/>
                  <a:gd name="T14" fmla="*/ 5 w 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">
                    <a:moveTo>
                      <a:pt x="5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7" name="Freeform 210"/>
              <p:cNvSpPr>
                <a:spLocks/>
              </p:cNvSpPr>
              <p:nvPr/>
            </p:nvSpPr>
            <p:spPr bwMode="auto">
              <a:xfrm>
                <a:off x="9902826" y="14288"/>
                <a:ext cx="85725" cy="4763"/>
              </a:xfrm>
              <a:custGeom>
                <a:avLst/>
                <a:gdLst>
                  <a:gd name="T0" fmla="*/ 2147483647 w 23"/>
                  <a:gd name="T1" fmla="*/ 0 h 1"/>
                  <a:gd name="T2" fmla="*/ 2147483647 w 23"/>
                  <a:gd name="T3" fmla="*/ 612526420 h 1"/>
                  <a:gd name="T4" fmla="*/ 2147483647 w 2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"/>
                  <a:gd name="T11" fmla="*/ 23 w 2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">
                    <a:moveTo>
                      <a:pt x="14" y="0"/>
                    </a:moveTo>
                    <a:cubicBezTo>
                      <a:pt x="13" y="0"/>
                      <a:pt x="0" y="1"/>
                      <a:pt x="12" y="1"/>
                    </a:cubicBezTo>
                    <a:cubicBezTo>
                      <a:pt x="13" y="0"/>
                      <a:pt x="23" y="0"/>
                      <a:pt x="14" y="0"/>
                    </a:cubicBez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8" name="Freeform 211"/>
              <p:cNvSpPr>
                <a:spLocks/>
              </p:cNvSpPr>
              <p:nvPr/>
            </p:nvSpPr>
            <p:spPr bwMode="auto">
              <a:xfrm>
                <a:off x="9407526" y="0"/>
                <a:ext cx="6350" cy="7938"/>
              </a:xfrm>
              <a:custGeom>
                <a:avLst/>
                <a:gdLst>
                  <a:gd name="T0" fmla="*/ 0 w 4"/>
                  <a:gd name="T1" fmla="*/ 12602367 h 5"/>
                  <a:gd name="T2" fmla="*/ 10080623 w 4"/>
                  <a:gd name="T3" fmla="*/ 12602367 h 5"/>
                  <a:gd name="T4" fmla="*/ 10080623 w 4"/>
                  <a:gd name="T5" fmla="*/ 0 h 5"/>
                  <a:gd name="T6" fmla="*/ 0 w 4"/>
                  <a:gd name="T7" fmla="*/ 1260236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0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9" name="Freeform 212"/>
              <p:cNvSpPr>
                <a:spLocks/>
              </p:cNvSpPr>
              <p:nvPr/>
            </p:nvSpPr>
            <p:spPr bwMode="auto">
              <a:xfrm>
                <a:off x="8910638" y="22225"/>
                <a:ext cx="71438" cy="6350"/>
              </a:xfrm>
              <a:custGeom>
                <a:avLst/>
                <a:gdLst>
                  <a:gd name="T0" fmla="*/ 565473137 w 19"/>
                  <a:gd name="T1" fmla="*/ 80644986 h 2"/>
                  <a:gd name="T2" fmla="*/ 2147483647 w 19"/>
                  <a:gd name="T3" fmla="*/ 80644986 h 2"/>
                  <a:gd name="T4" fmla="*/ 2078112726 w 19"/>
                  <a:gd name="T5" fmla="*/ 0 h 2"/>
                  <a:gd name="T6" fmla="*/ 565473137 w 19"/>
                  <a:gd name="T7" fmla="*/ 8064498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"/>
                  <a:gd name="T14" fmla="*/ 19 w 1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">
                    <a:moveTo>
                      <a:pt x="3" y="1"/>
                    </a:moveTo>
                    <a:cubicBezTo>
                      <a:pt x="15" y="2"/>
                      <a:pt x="6" y="0"/>
                      <a:pt x="16" y="1"/>
                    </a:cubicBezTo>
                    <a:cubicBezTo>
                      <a:pt x="19" y="0"/>
                      <a:pt x="8" y="0"/>
                      <a:pt x="11" y="0"/>
                    </a:cubicBezTo>
                    <a:cubicBezTo>
                      <a:pt x="4" y="0"/>
                      <a:pt x="0" y="0"/>
                      <a:pt x="3" y="1"/>
                    </a:cubicBez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0" name="Freeform 213"/>
              <p:cNvSpPr>
                <a:spLocks/>
              </p:cNvSpPr>
              <p:nvPr/>
            </p:nvSpPr>
            <p:spPr bwMode="auto">
              <a:xfrm>
                <a:off x="8951913" y="19050"/>
                <a:ext cx="11113" cy="3175"/>
              </a:xfrm>
              <a:custGeom>
                <a:avLst/>
                <a:gdLst>
                  <a:gd name="T0" fmla="*/ 0 w 3"/>
                  <a:gd name="T1" fmla="*/ 80644986 h 1"/>
                  <a:gd name="T2" fmla="*/ 507715997 w 3"/>
                  <a:gd name="T3" fmla="*/ 0 h 1"/>
                  <a:gd name="T4" fmla="*/ 0 w 3"/>
                  <a:gd name="T5" fmla="*/ 80644986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1" name="Freeform 214"/>
              <p:cNvSpPr>
                <a:spLocks/>
              </p:cNvSpPr>
              <p:nvPr/>
            </p:nvSpPr>
            <p:spPr bwMode="auto">
              <a:xfrm>
                <a:off x="10514013" y="1152525"/>
                <a:ext cx="30163" cy="0"/>
              </a:xfrm>
              <a:custGeom>
                <a:avLst/>
                <a:gdLst>
                  <a:gd name="T0" fmla="*/ 0 w 19"/>
                  <a:gd name="T1" fmla="*/ 47884549 w 19"/>
                  <a:gd name="T2" fmla="*/ 20161582 w 19"/>
                  <a:gd name="T3" fmla="*/ 0 w 19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9"/>
                  <a:gd name="T9" fmla="*/ 19 w 19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9">
                    <a:moveTo>
                      <a:pt x="0" y="0"/>
                    </a:moveTo>
                    <a:lnTo>
                      <a:pt x="19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2" name="Freeform 215"/>
              <p:cNvSpPr>
                <a:spLocks/>
              </p:cNvSpPr>
              <p:nvPr/>
            </p:nvSpPr>
            <p:spPr bwMode="auto">
              <a:xfrm>
                <a:off x="10567988" y="1144588"/>
                <a:ext cx="25400" cy="7938"/>
              </a:xfrm>
              <a:custGeom>
                <a:avLst/>
                <a:gdLst>
                  <a:gd name="T0" fmla="*/ 0 w 7"/>
                  <a:gd name="T1" fmla="*/ 0 h 2"/>
                  <a:gd name="T2" fmla="*/ 329162252 w 7"/>
                  <a:gd name="T3" fmla="*/ 519847589 h 2"/>
                  <a:gd name="T4" fmla="*/ 1119156806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"/>
                  <a:gd name="T14" fmla="*/ 7 w 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3" name="Freeform 216"/>
              <p:cNvSpPr>
                <a:spLocks/>
              </p:cNvSpPr>
              <p:nvPr/>
            </p:nvSpPr>
            <p:spPr bwMode="auto">
              <a:xfrm>
                <a:off x="7626351" y="355600"/>
                <a:ext cx="4763" cy="22225"/>
              </a:xfrm>
              <a:custGeom>
                <a:avLst/>
                <a:gdLst>
                  <a:gd name="T0" fmla="*/ 612526420 w 1"/>
                  <a:gd name="T1" fmla="*/ 0 h 6"/>
                  <a:gd name="T2" fmla="*/ 612526420 w 1"/>
                  <a:gd name="T3" fmla="*/ 0 h 6"/>
                  <a:gd name="T4" fmla="*/ 0 w 1"/>
                  <a:gd name="T5" fmla="*/ 1056506248 h 6"/>
                  <a:gd name="T6" fmla="*/ 61252642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"/>
                  <a:gd name="T14" fmla="*/ 1 w 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4" name="Freeform 217"/>
              <p:cNvSpPr>
                <a:spLocks/>
              </p:cNvSpPr>
              <p:nvPr/>
            </p:nvSpPr>
            <p:spPr bwMode="auto">
              <a:xfrm>
                <a:off x="7623176" y="708025"/>
                <a:ext cx="3175" cy="11113"/>
              </a:xfrm>
              <a:custGeom>
                <a:avLst/>
                <a:gdLst>
                  <a:gd name="T0" fmla="*/ 5040312 w 2"/>
                  <a:gd name="T1" fmla="*/ 5040539 h 7"/>
                  <a:gd name="T2" fmla="*/ 5040312 w 2"/>
                  <a:gd name="T3" fmla="*/ 0 h 7"/>
                  <a:gd name="T4" fmla="*/ 0 w 2"/>
                  <a:gd name="T5" fmla="*/ 17642683 h 7"/>
                  <a:gd name="T6" fmla="*/ 5040312 w 2"/>
                  <a:gd name="T7" fmla="*/ 5040539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2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5" name="Freeform 218"/>
              <p:cNvSpPr>
                <a:spLocks/>
              </p:cNvSpPr>
              <p:nvPr/>
            </p:nvSpPr>
            <p:spPr bwMode="auto">
              <a:xfrm>
                <a:off x="7626351" y="969963"/>
                <a:ext cx="7938" cy="42863"/>
              </a:xfrm>
              <a:custGeom>
                <a:avLst/>
                <a:gdLst>
                  <a:gd name="T0" fmla="*/ 519847589 w 2"/>
                  <a:gd name="T1" fmla="*/ 1607580322 h 12"/>
                  <a:gd name="T2" fmla="*/ 315059194 w 2"/>
                  <a:gd name="T3" fmla="*/ 0 h 12"/>
                  <a:gd name="T4" fmla="*/ 519847589 w 2"/>
                  <a:gd name="T5" fmla="*/ 1607580322 h 1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2"/>
                  <a:gd name="T11" fmla="*/ 2 w 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2">
                    <a:moveTo>
                      <a:pt x="2" y="11"/>
                    </a:moveTo>
                    <a:cubicBezTo>
                      <a:pt x="2" y="8"/>
                      <a:pt x="1" y="4"/>
                      <a:pt x="1" y="0"/>
                    </a:cubicBezTo>
                    <a:cubicBezTo>
                      <a:pt x="2" y="8"/>
                      <a:pt x="0" y="12"/>
                      <a:pt x="2" y="11"/>
                    </a:cubicBezTo>
                    <a:close/>
                  </a:path>
                </a:pathLst>
              </a:custGeom>
              <a:solidFill>
                <a:srgbClr val="6CAC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6" name="Freeform 235"/>
              <p:cNvSpPr>
                <a:spLocks/>
              </p:cNvSpPr>
              <p:nvPr/>
            </p:nvSpPr>
            <p:spPr bwMode="auto">
              <a:xfrm>
                <a:off x="8027988" y="1236663"/>
                <a:ext cx="7938" cy="0"/>
              </a:xfrm>
              <a:custGeom>
                <a:avLst/>
                <a:gdLst>
                  <a:gd name="T0" fmla="*/ 519847589 w 2"/>
                  <a:gd name="T1" fmla="*/ 0 w 2"/>
                  <a:gd name="T2" fmla="*/ 519847589 w 2"/>
                  <a:gd name="T3" fmla="*/ 0 60000 65536"/>
                  <a:gd name="T4" fmla="*/ 0 60000 65536"/>
                  <a:gd name="T5" fmla="*/ 0 60000 65536"/>
                  <a:gd name="T6" fmla="*/ 0 w 2"/>
                  <a:gd name="T7" fmla="*/ 2 w 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7" name="Freeform 236"/>
              <p:cNvSpPr>
                <a:spLocks/>
              </p:cNvSpPr>
              <p:nvPr/>
            </p:nvSpPr>
            <p:spPr bwMode="auto">
              <a:xfrm>
                <a:off x="8797926" y="1236663"/>
                <a:ext cx="11113" cy="4763"/>
              </a:xfrm>
              <a:custGeom>
                <a:avLst/>
                <a:gdLst>
                  <a:gd name="T0" fmla="*/ 0 w 3"/>
                  <a:gd name="T1" fmla="*/ 0 h 1"/>
                  <a:gd name="T2" fmla="*/ 507715997 w 3"/>
                  <a:gd name="T3" fmla="*/ 61252642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8" name="Freeform 238"/>
              <p:cNvSpPr>
                <a:spLocks/>
              </p:cNvSpPr>
              <p:nvPr/>
            </p:nvSpPr>
            <p:spPr bwMode="auto">
              <a:xfrm>
                <a:off x="8904288" y="1236663"/>
                <a:ext cx="25400" cy="0"/>
              </a:xfrm>
              <a:custGeom>
                <a:avLst/>
                <a:gdLst>
                  <a:gd name="T0" fmla="*/ 1119156806 w 7"/>
                  <a:gd name="T1" fmla="*/ 0 w 7"/>
                  <a:gd name="T2" fmla="*/ 1119156806 w 7"/>
                  <a:gd name="T3" fmla="*/ 0 60000 65536"/>
                  <a:gd name="T4" fmla="*/ 0 60000 65536"/>
                  <a:gd name="T5" fmla="*/ 0 60000 65536"/>
                  <a:gd name="T6" fmla="*/ 0 w 7"/>
                  <a:gd name="T7" fmla="*/ 7 w 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7">
                    <a:moveTo>
                      <a:pt x="7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9" name="Freeform 253"/>
              <p:cNvSpPr>
                <a:spLocks/>
              </p:cNvSpPr>
              <p:nvPr/>
            </p:nvSpPr>
            <p:spPr bwMode="auto">
              <a:xfrm>
                <a:off x="10579101" y="1230313"/>
                <a:ext cx="112713" cy="6350"/>
              </a:xfrm>
              <a:custGeom>
                <a:avLst/>
                <a:gdLst>
                  <a:gd name="T0" fmla="*/ 395243180 w 30"/>
                  <a:gd name="T1" fmla="*/ 80644986 h 2"/>
                  <a:gd name="T2" fmla="*/ 2147483647 w 30"/>
                  <a:gd name="T3" fmla="*/ 80644986 h 2"/>
                  <a:gd name="T4" fmla="*/ 395243180 w 30"/>
                  <a:gd name="T5" fmla="*/ 80644986 h 2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"/>
                  <a:gd name="T11" fmla="*/ 30 w 30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">
                    <a:moveTo>
                      <a:pt x="2" y="1"/>
                    </a:moveTo>
                    <a:cubicBezTo>
                      <a:pt x="0" y="1"/>
                      <a:pt x="23" y="1"/>
                      <a:pt x="30" y="1"/>
                    </a:cubicBezTo>
                    <a:cubicBezTo>
                      <a:pt x="25" y="2"/>
                      <a:pt x="12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0" name="Freeform 254"/>
              <p:cNvSpPr>
                <a:spLocks/>
              </p:cNvSpPr>
              <p:nvPr/>
            </p:nvSpPr>
            <p:spPr bwMode="auto">
              <a:xfrm>
                <a:off x="9009063" y="1233488"/>
                <a:ext cx="82550" cy="3175"/>
              </a:xfrm>
              <a:custGeom>
                <a:avLst/>
                <a:gdLst>
                  <a:gd name="T0" fmla="*/ 0 w 22"/>
                  <a:gd name="T1" fmla="*/ 0 h 1"/>
                  <a:gd name="T2" fmla="*/ 2147483647 w 22"/>
                  <a:gd name="T3" fmla="*/ 80644986 h 1"/>
                  <a:gd name="T4" fmla="*/ 0 w 2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1"/>
                  <a:gd name="T11" fmla="*/ 22 w 2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1">
                    <a:moveTo>
                      <a:pt x="0" y="0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5" y="1"/>
                      <a:pt x="17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1" name="Freeform 255"/>
              <p:cNvSpPr>
                <a:spLocks/>
              </p:cNvSpPr>
              <p:nvPr/>
            </p:nvSpPr>
            <p:spPr bwMode="auto">
              <a:xfrm>
                <a:off x="10609263" y="1208088"/>
                <a:ext cx="3175" cy="22225"/>
              </a:xfrm>
              <a:custGeom>
                <a:avLst/>
                <a:gdLst>
                  <a:gd name="T0" fmla="*/ 0 w 1"/>
                  <a:gd name="T1" fmla="*/ 507670928 h 6"/>
                  <a:gd name="T2" fmla="*/ 80644986 w 1"/>
                  <a:gd name="T3" fmla="*/ 891855860 h 6"/>
                  <a:gd name="T4" fmla="*/ 0 w 1"/>
                  <a:gd name="T5" fmla="*/ 507670928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3"/>
                    </a:moveTo>
                    <a:cubicBezTo>
                      <a:pt x="0" y="6"/>
                      <a:pt x="1" y="5"/>
                      <a:pt x="1" y="5"/>
                    </a:cubicBezTo>
                    <a:cubicBezTo>
                      <a:pt x="1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2" name="Freeform 256"/>
              <p:cNvSpPr>
                <a:spLocks/>
              </p:cNvSpPr>
              <p:nvPr/>
            </p:nvSpPr>
            <p:spPr bwMode="auto">
              <a:xfrm>
                <a:off x="10601326" y="995363"/>
                <a:ext cx="3175" cy="28575"/>
              </a:xfrm>
              <a:custGeom>
                <a:avLst/>
                <a:gdLst>
                  <a:gd name="T0" fmla="*/ 5040312 w 2"/>
                  <a:gd name="T1" fmla="*/ 40322495 h 18"/>
                  <a:gd name="T2" fmla="*/ 5040312 w 2"/>
                  <a:gd name="T3" fmla="*/ 45362806 h 18"/>
                  <a:gd name="T4" fmla="*/ 0 w 2"/>
                  <a:gd name="T5" fmla="*/ 0 h 18"/>
                  <a:gd name="T6" fmla="*/ 5040312 w 2"/>
                  <a:gd name="T7" fmla="*/ 4032249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8"/>
                  <a:gd name="T14" fmla="*/ 2 w 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8">
                    <a:moveTo>
                      <a:pt x="2" y="16"/>
                    </a:moveTo>
                    <a:lnTo>
                      <a:pt x="2" y="18"/>
                    </a:lnTo>
                    <a:lnTo>
                      <a:pt x="0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3" name="Freeform 257"/>
              <p:cNvSpPr>
                <a:spLocks/>
              </p:cNvSpPr>
              <p:nvPr/>
            </p:nvSpPr>
            <p:spPr bwMode="auto">
              <a:xfrm>
                <a:off x="10598151" y="835025"/>
                <a:ext cx="6350" cy="120650"/>
              </a:xfrm>
              <a:custGeom>
                <a:avLst/>
                <a:gdLst>
                  <a:gd name="T0" fmla="*/ 161289973 w 2"/>
                  <a:gd name="T1" fmla="*/ 0 h 34"/>
                  <a:gd name="T2" fmla="*/ 80644986 w 2"/>
                  <a:gd name="T3" fmla="*/ 2147483647 h 34"/>
                  <a:gd name="T4" fmla="*/ 80644986 w 2"/>
                  <a:gd name="T5" fmla="*/ 2147483647 h 34"/>
                  <a:gd name="T6" fmla="*/ 161289973 w 2"/>
                  <a:gd name="T7" fmla="*/ 2147483647 h 34"/>
                  <a:gd name="T8" fmla="*/ 161289973 w 2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4"/>
                  <a:gd name="T17" fmla="*/ 2 w 2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4">
                    <a:moveTo>
                      <a:pt x="2" y="0"/>
                    </a:moveTo>
                    <a:cubicBezTo>
                      <a:pt x="0" y="4"/>
                      <a:pt x="2" y="18"/>
                      <a:pt x="1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22"/>
                      <a:pt x="1" y="7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4" name="Freeform 258"/>
              <p:cNvSpPr>
                <a:spLocks/>
              </p:cNvSpPr>
              <p:nvPr/>
            </p:nvSpPr>
            <p:spPr bwMode="auto">
              <a:xfrm>
                <a:off x="10612438" y="714375"/>
                <a:ext cx="3175" cy="42863"/>
              </a:xfrm>
              <a:custGeom>
                <a:avLst/>
                <a:gdLst>
                  <a:gd name="T0" fmla="*/ 80644986 w 1"/>
                  <a:gd name="T1" fmla="*/ 918618316 h 12"/>
                  <a:gd name="T2" fmla="*/ 0 w 1"/>
                  <a:gd name="T3" fmla="*/ 1747928027 h 12"/>
                  <a:gd name="T4" fmla="*/ 80644986 w 1"/>
                  <a:gd name="T5" fmla="*/ 1607580322 h 12"/>
                  <a:gd name="T6" fmla="*/ 80644986 w 1"/>
                  <a:gd name="T7" fmla="*/ 91861831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2"/>
                  <a:gd name="T14" fmla="*/ 1 w 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2">
                    <a:moveTo>
                      <a:pt x="1" y="6"/>
                    </a:moveTo>
                    <a:cubicBezTo>
                      <a:pt x="0" y="7"/>
                      <a:pt x="0" y="0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8"/>
                      <a:pt x="1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5" name="Freeform 259"/>
              <p:cNvSpPr>
                <a:spLocks/>
              </p:cNvSpPr>
              <p:nvPr/>
            </p:nvSpPr>
            <p:spPr bwMode="auto">
              <a:xfrm>
                <a:off x="10615613" y="739775"/>
                <a:ext cx="0" cy="31750"/>
              </a:xfrm>
              <a:custGeom>
                <a:avLst/>
                <a:gdLst>
                  <a:gd name="T0" fmla="*/ 547588711 h 9"/>
                  <a:gd name="T1" fmla="*/ 547588711 h 9"/>
                  <a:gd name="T2" fmla="*/ 0 60000 65536"/>
                  <a:gd name="T3" fmla="*/ 0 60000 65536"/>
                  <a:gd name="T4" fmla="*/ 0 h 9"/>
                  <a:gd name="T5" fmla="*/ 9 h 9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T4" r="0" b="T5"/>
                <a:pathLst>
                  <a:path h="9">
                    <a:moveTo>
                      <a:pt x="0" y="4"/>
                    </a:moveTo>
                    <a:cubicBezTo>
                      <a:pt x="0" y="9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6" name="Freeform 260"/>
              <p:cNvSpPr>
                <a:spLocks/>
              </p:cNvSpPr>
              <p:nvPr/>
            </p:nvSpPr>
            <p:spPr bwMode="auto">
              <a:xfrm>
                <a:off x="10612438" y="644525"/>
                <a:ext cx="3175" cy="46038"/>
              </a:xfrm>
              <a:custGeom>
                <a:avLst/>
                <a:gdLst>
                  <a:gd name="T0" fmla="*/ 0 w 1"/>
                  <a:gd name="T1" fmla="*/ 815191307 h 13"/>
                  <a:gd name="T2" fmla="*/ 80644986 w 1"/>
                  <a:gd name="T3" fmla="*/ 1818504450 h 13"/>
                  <a:gd name="T4" fmla="*/ 80644986 w 1"/>
                  <a:gd name="T5" fmla="*/ 1003313365 h 13"/>
                  <a:gd name="T6" fmla="*/ 0 w 1"/>
                  <a:gd name="T7" fmla="*/ 81519130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3"/>
                  <a:gd name="T14" fmla="*/ 1 w 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3">
                    <a:moveTo>
                      <a:pt x="0" y="6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1"/>
                      <a:pt x="1" y="5"/>
                      <a:pt x="1" y="7"/>
                    </a:cubicBezTo>
                    <a:cubicBezTo>
                      <a:pt x="1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7" name="Freeform 261"/>
              <p:cNvSpPr>
                <a:spLocks/>
              </p:cNvSpPr>
              <p:nvPr/>
            </p:nvSpPr>
            <p:spPr bwMode="auto">
              <a:xfrm>
                <a:off x="10609263" y="639763"/>
                <a:ext cx="3175" cy="1111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507715997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8" name="Freeform 262"/>
              <p:cNvSpPr>
                <a:spLocks/>
              </p:cNvSpPr>
              <p:nvPr/>
            </p:nvSpPr>
            <p:spPr bwMode="auto">
              <a:xfrm>
                <a:off x="10609263" y="650875"/>
                <a:ext cx="3175" cy="28575"/>
              </a:xfrm>
              <a:custGeom>
                <a:avLst/>
                <a:gdLst>
                  <a:gd name="T0" fmla="*/ 80644986 w 1"/>
                  <a:gd name="T1" fmla="*/ 1173760874 h 8"/>
                  <a:gd name="T2" fmla="*/ 0 w 1"/>
                  <a:gd name="T3" fmla="*/ 0 h 8"/>
                  <a:gd name="T4" fmla="*/ 80644986 w 1"/>
                  <a:gd name="T5" fmla="*/ 574121706 h 8"/>
                  <a:gd name="T6" fmla="*/ 80644986 w 1"/>
                  <a:gd name="T7" fmla="*/ 1173760874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"/>
                  <a:gd name="T14" fmla="*/ 1 w 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">
                    <a:moveTo>
                      <a:pt x="1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4"/>
                    </a:cubicBezTo>
                    <a:cubicBezTo>
                      <a:pt x="0" y="3"/>
                      <a:pt x="1" y="5"/>
                      <a:pt x="1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9" name="Freeform 263"/>
              <p:cNvSpPr>
                <a:spLocks/>
              </p:cNvSpPr>
              <p:nvPr/>
            </p:nvSpPr>
            <p:spPr bwMode="auto">
              <a:xfrm>
                <a:off x="10609263" y="696913"/>
                <a:ext cx="3175" cy="57150"/>
              </a:xfrm>
              <a:custGeom>
                <a:avLst/>
                <a:gdLst>
                  <a:gd name="T0" fmla="*/ 80644986 w 1"/>
                  <a:gd name="T1" fmla="*/ 0 h 16"/>
                  <a:gd name="T2" fmla="*/ 0 w 1"/>
                  <a:gd name="T3" fmla="*/ 318957681 h 16"/>
                  <a:gd name="T4" fmla="*/ 80644986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1" y="0"/>
                    </a:moveTo>
                    <a:cubicBezTo>
                      <a:pt x="0" y="4"/>
                      <a:pt x="0" y="9"/>
                      <a:pt x="0" y="2"/>
                    </a:cubicBezTo>
                    <a:cubicBezTo>
                      <a:pt x="0" y="16"/>
                      <a:pt x="1" y="14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0" name="Freeform 264"/>
              <p:cNvSpPr>
                <a:spLocks/>
              </p:cNvSpPr>
              <p:nvPr/>
            </p:nvSpPr>
            <p:spPr bwMode="auto">
              <a:xfrm>
                <a:off x="10598151" y="825500"/>
                <a:ext cx="3175" cy="34925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646468707 h 10"/>
                  <a:gd name="T4" fmla="*/ 0 w 1"/>
                  <a:gd name="T5" fmla="*/ 1292940906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"/>
                  <a:gd name="T14" fmla="*/ 1 w 1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1" name="Freeform 265"/>
              <p:cNvSpPr>
                <a:spLocks/>
              </p:cNvSpPr>
              <p:nvPr/>
            </p:nvSpPr>
            <p:spPr bwMode="auto">
              <a:xfrm>
                <a:off x="10612438" y="501650"/>
                <a:ext cx="3175" cy="31750"/>
              </a:xfrm>
              <a:custGeom>
                <a:avLst/>
                <a:gdLst>
                  <a:gd name="T0" fmla="*/ 80644986 w 1"/>
                  <a:gd name="T1" fmla="*/ 0 h 9"/>
                  <a:gd name="T2" fmla="*/ 0 w 1"/>
                  <a:gd name="T3" fmla="*/ 448027698 h 9"/>
                  <a:gd name="T4" fmla="*/ 0 w 1"/>
                  <a:gd name="T5" fmla="*/ 1219630313 h 9"/>
                  <a:gd name="T6" fmla="*/ 80644986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9"/>
                  <a:gd name="T14" fmla="*/ 1 w 1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9">
                    <a:moveTo>
                      <a:pt x="1" y="0"/>
                    </a:moveTo>
                    <a:cubicBezTo>
                      <a:pt x="1" y="0"/>
                      <a:pt x="0" y="3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2" name="Freeform 266"/>
              <p:cNvSpPr>
                <a:spLocks/>
              </p:cNvSpPr>
              <p:nvPr/>
            </p:nvSpPr>
            <p:spPr bwMode="auto">
              <a:xfrm>
                <a:off x="10609263" y="484188"/>
                <a:ext cx="3175" cy="31750"/>
              </a:xfrm>
              <a:custGeom>
                <a:avLst/>
                <a:gdLst>
                  <a:gd name="T0" fmla="*/ 80644986 w 1"/>
                  <a:gd name="T1" fmla="*/ 1107623416 h 9"/>
                  <a:gd name="T2" fmla="*/ 0 w 1"/>
                  <a:gd name="T3" fmla="*/ 0 h 9"/>
                  <a:gd name="T4" fmla="*/ 80644986 w 1"/>
                  <a:gd name="T5" fmla="*/ 1107623416 h 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"/>
                  <a:gd name="T11" fmla="*/ 1 w 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">
                    <a:moveTo>
                      <a:pt x="1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3" name="Freeform 267"/>
              <p:cNvSpPr>
                <a:spLocks/>
              </p:cNvSpPr>
              <p:nvPr/>
            </p:nvSpPr>
            <p:spPr bwMode="auto">
              <a:xfrm>
                <a:off x="10604501" y="625475"/>
                <a:ext cx="4763" cy="57150"/>
              </a:xfrm>
              <a:custGeom>
                <a:avLst/>
                <a:gdLst>
                  <a:gd name="T0" fmla="*/ 0 w 3"/>
                  <a:gd name="T1" fmla="*/ 12599985 h 36"/>
                  <a:gd name="T2" fmla="*/ 7562057 w 3"/>
                  <a:gd name="T3" fmla="*/ 90725611 h 36"/>
                  <a:gd name="T4" fmla="*/ 0 w 3"/>
                  <a:gd name="T5" fmla="*/ 0 h 36"/>
                  <a:gd name="T6" fmla="*/ 0 w 3"/>
                  <a:gd name="T7" fmla="*/ 12599985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6"/>
                  <a:gd name="T14" fmla="*/ 3 w 3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6">
                    <a:moveTo>
                      <a:pt x="0" y="5"/>
                    </a:moveTo>
                    <a:lnTo>
                      <a:pt x="3" y="36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4" name="Freeform 268"/>
              <p:cNvSpPr>
                <a:spLocks/>
              </p:cNvSpPr>
              <p:nvPr/>
            </p:nvSpPr>
            <p:spPr bwMode="auto">
              <a:xfrm>
                <a:off x="10615613" y="381000"/>
                <a:ext cx="4763" cy="28575"/>
              </a:xfrm>
              <a:custGeom>
                <a:avLst/>
                <a:gdLst>
                  <a:gd name="T0" fmla="*/ 0 w 3"/>
                  <a:gd name="T1" fmla="*/ 22682197 h 18"/>
                  <a:gd name="T2" fmla="*/ 7562057 w 3"/>
                  <a:gd name="T3" fmla="*/ 45362806 h 18"/>
                  <a:gd name="T4" fmla="*/ 0 w 3"/>
                  <a:gd name="T5" fmla="*/ 0 h 18"/>
                  <a:gd name="T6" fmla="*/ 0 w 3"/>
                  <a:gd name="T7" fmla="*/ 22682197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8"/>
                  <a:gd name="T14" fmla="*/ 3 w 3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8">
                    <a:moveTo>
                      <a:pt x="0" y="9"/>
                    </a:moveTo>
                    <a:lnTo>
                      <a:pt x="3" y="18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5" name="Freeform 269"/>
              <p:cNvSpPr>
                <a:spLocks/>
              </p:cNvSpPr>
              <p:nvPr/>
            </p:nvSpPr>
            <p:spPr bwMode="auto">
              <a:xfrm>
                <a:off x="10615613" y="266700"/>
                <a:ext cx="4763" cy="68263"/>
              </a:xfrm>
              <a:custGeom>
                <a:avLst/>
                <a:gdLst>
                  <a:gd name="T0" fmla="*/ 0 w 1"/>
                  <a:gd name="T1" fmla="*/ 2147483647 h 19"/>
                  <a:gd name="T2" fmla="*/ 612526420 w 1"/>
                  <a:gd name="T3" fmla="*/ 2104027389 h 19"/>
                  <a:gd name="T4" fmla="*/ 0 w 1"/>
                  <a:gd name="T5" fmla="*/ 0 h 19"/>
                  <a:gd name="T6" fmla="*/ 0 w 1"/>
                  <a:gd name="T7" fmla="*/ 2147483647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9"/>
                  <a:gd name="T14" fmla="*/ 1 w 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9">
                    <a:moveTo>
                      <a:pt x="0" y="15"/>
                    </a:moveTo>
                    <a:cubicBezTo>
                      <a:pt x="1" y="19"/>
                      <a:pt x="1" y="11"/>
                      <a:pt x="1" y="14"/>
                    </a:cubicBezTo>
                    <a:cubicBezTo>
                      <a:pt x="1" y="9"/>
                      <a:pt x="1" y="4"/>
                      <a:pt x="0" y="0"/>
                    </a:cubicBezTo>
                    <a:cubicBezTo>
                      <a:pt x="1" y="4"/>
                      <a:pt x="0" y="9"/>
                      <a:pt x="0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6" name="Freeform 270"/>
              <p:cNvSpPr>
                <a:spLocks/>
              </p:cNvSpPr>
              <p:nvPr/>
            </p:nvSpPr>
            <p:spPr bwMode="auto">
              <a:xfrm>
                <a:off x="10615613" y="242888"/>
                <a:ext cx="0" cy="23813"/>
              </a:xfrm>
              <a:custGeom>
                <a:avLst/>
                <a:gdLst>
                  <a:gd name="T0" fmla="*/ 0 h 7"/>
                  <a:gd name="T1" fmla="*/ 798511118 h 7"/>
                  <a:gd name="T2" fmla="*/ 0 h 7"/>
                  <a:gd name="T3" fmla="*/ 0 60000 65536"/>
                  <a:gd name="T4" fmla="*/ 0 60000 65536"/>
                  <a:gd name="T5" fmla="*/ 0 60000 65536"/>
                  <a:gd name="T6" fmla="*/ 0 h 7"/>
                  <a:gd name="T7" fmla="*/ 7 h 7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7" name="Freeform 271"/>
              <p:cNvSpPr>
                <a:spLocks/>
              </p:cNvSpPr>
              <p:nvPr/>
            </p:nvSpPr>
            <p:spPr bwMode="auto">
              <a:xfrm>
                <a:off x="10609263" y="412750"/>
                <a:ext cx="3175" cy="25400"/>
              </a:xfrm>
              <a:custGeom>
                <a:avLst/>
                <a:gdLst>
                  <a:gd name="T0" fmla="*/ 0 w 1"/>
                  <a:gd name="T1" fmla="*/ 1119156806 h 7"/>
                  <a:gd name="T2" fmla="*/ 80644986 w 1"/>
                  <a:gd name="T3" fmla="*/ 0 h 7"/>
                  <a:gd name="T4" fmla="*/ 0 w 1"/>
                  <a:gd name="T5" fmla="*/ 487161208 h 7"/>
                  <a:gd name="T6" fmla="*/ 0 w 1"/>
                  <a:gd name="T7" fmla="*/ 1119156806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0" y="7"/>
                    </a:moveTo>
                    <a:cubicBezTo>
                      <a:pt x="1" y="6"/>
                      <a:pt x="1" y="5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8" name="Freeform 272"/>
              <p:cNvSpPr>
                <a:spLocks/>
              </p:cNvSpPr>
              <p:nvPr/>
            </p:nvSpPr>
            <p:spPr bwMode="auto">
              <a:xfrm>
                <a:off x="10609263" y="401638"/>
                <a:ext cx="3175" cy="25400"/>
              </a:xfrm>
              <a:custGeom>
                <a:avLst/>
                <a:gdLst>
                  <a:gd name="T0" fmla="*/ 0 w 1"/>
                  <a:gd name="T1" fmla="*/ 1119156806 h 7"/>
                  <a:gd name="T2" fmla="*/ 0 w 1"/>
                  <a:gd name="T3" fmla="*/ 961157963 h 7"/>
                  <a:gd name="T4" fmla="*/ 80644986 w 1"/>
                  <a:gd name="T5" fmla="*/ 0 h 7"/>
                  <a:gd name="T6" fmla="*/ 0 w 1"/>
                  <a:gd name="T7" fmla="*/ 1119156806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0" y="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0"/>
                      <a:pt x="1" y="3"/>
                      <a:pt x="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9" name="Freeform 273"/>
              <p:cNvSpPr>
                <a:spLocks/>
              </p:cNvSpPr>
              <p:nvPr/>
            </p:nvSpPr>
            <p:spPr bwMode="auto">
              <a:xfrm>
                <a:off x="10609263" y="43815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0" name="Freeform 274"/>
              <p:cNvSpPr>
                <a:spLocks/>
              </p:cNvSpPr>
              <p:nvPr/>
            </p:nvSpPr>
            <p:spPr bwMode="auto">
              <a:xfrm>
                <a:off x="10601326" y="508000"/>
                <a:ext cx="3175" cy="50800"/>
              </a:xfrm>
              <a:custGeom>
                <a:avLst/>
                <a:gdLst>
                  <a:gd name="T0" fmla="*/ 80644986 w 1"/>
                  <a:gd name="T1" fmla="*/ 2147483647 h 14"/>
                  <a:gd name="T2" fmla="*/ 0 w 1"/>
                  <a:gd name="T3" fmla="*/ 1448318945 h 14"/>
                  <a:gd name="T4" fmla="*/ 80644986 w 1"/>
                  <a:gd name="T5" fmla="*/ 2147483647 h 1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4"/>
                  <a:gd name="T11" fmla="*/ 1 w 1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4">
                    <a:moveTo>
                      <a:pt x="1" y="14"/>
                    </a:moveTo>
                    <a:cubicBezTo>
                      <a:pt x="1" y="10"/>
                      <a:pt x="0" y="0"/>
                      <a:pt x="0" y="9"/>
                    </a:cubicBezTo>
                    <a:cubicBezTo>
                      <a:pt x="0" y="13"/>
                      <a:pt x="1" y="7"/>
                      <a:pt x="1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1" name="Freeform 275"/>
              <p:cNvSpPr>
                <a:spLocks/>
              </p:cNvSpPr>
              <p:nvPr/>
            </p:nvSpPr>
            <p:spPr bwMode="auto">
              <a:xfrm>
                <a:off x="10604501" y="452438"/>
                <a:ext cx="4763" cy="31750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219630313 h 9"/>
                  <a:gd name="T4" fmla="*/ 612526420 w 1"/>
                  <a:gd name="T5" fmla="*/ 1219630313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9"/>
                  <a:gd name="T14" fmla="*/ 1 w 1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9"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7"/>
                      <a:pt x="1" y="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2" name="Freeform 276"/>
              <p:cNvSpPr>
                <a:spLocks/>
              </p:cNvSpPr>
              <p:nvPr/>
            </p:nvSpPr>
            <p:spPr bwMode="auto">
              <a:xfrm>
                <a:off x="10604501" y="438150"/>
                <a:ext cx="0" cy="14288"/>
              </a:xfrm>
              <a:custGeom>
                <a:avLst/>
                <a:gdLst>
                  <a:gd name="T0" fmla="*/ 0 h 9"/>
                  <a:gd name="T1" fmla="*/ 22682990 h 9"/>
                  <a:gd name="T2" fmla="*/ 5040488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9"/>
                  <a:gd name="T9" fmla="*/ 9 h 9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3" name="Freeform 277"/>
              <p:cNvSpPr>
                <a:spLocks/>
              </p:cNvSpPr>
              <p:nvPr/>
            </p:nvSpPr>
            <p:spPr bwMode="auto">
              <a:xfrm>
                <a:off x="10609263" y="249238"/>
                <a:ext cx="3175" cy="63500"/>
              </a:xfrm>
              <a:custGeom>
                <a:avLst/>
                <a:gdLst>
                  <a:gd name="T0" fmla="*/ 80644986 w 1"/>
                  <a:gd name="T1" fmla="*/ 1655211906 h 18"/>
                  <a:gd name="T2" fmla="*/ 0 w 1"/>
                  <a:gd name="T3" fmla="*/ 0 h 18"/>
                  <a:gd name="T4" fmla="*/ 0 w 1"/>
                  <a:gd name="T5" fmla="*/ 2016125027 h 18"/>
                  <a:gd name="T6" fmla="*/ 80644986 w 1"/>
                  <a:gd name="T7" fmla="*/ 1655211906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8"/>
                  <a:gd name="T14" fmla="*/ 1 w 1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8">
                    <a:moveTo>
                      <a:pt x="1" y="12"/>
                    </a:moveTo>
                    <a:cubicBezTo>
                      <a:pt x="0" y="9"/>
                      <a:pt x="0" y="5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0" y="15"/>
                      <a:pt x="1" y="18"/>
                      <a:pt x="1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4" name="Freeform 278"/>
              <p:cNvSpPr>
                <a:spLocks/>
              </p:cNvSpPr>
              <p:nvPr/>
            </p:nvSpPr>
            <p:spPr bwMode="auto">
              <a:xfrm>
                <a:off x="10609263" y="355600"/>
                <a:ext cx="3175" cy="0"/>
              </a:xfrm>
              <a:custGeom>
                <a:avLst/>
                <a:gdLst>
                  <a:gd name="T0" fmla="*/ 80644986 w 1"/>
                  <a:gd name="T1" fmla="*/ 80644986 w 1"/>
                  <a:gd name="T2" fmla="*/ 80644986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5" name="Freeform 279"/>
              <p:cNvSpPr>
                <a:spLocks/>
              </p:cNvSpPr>
              <p:nvPr/>
            </p:nvSpPr>
            <p:spPr bwMode="auto">
              <a:xfrm>
                <a:off x="10609263" y="88900"/>
                <a:ext cx="0" cy="4763"/>
              </a:xfrm>
              <a:custGeom>
                <a:avLst/>
                <a:gdLst>
                  <a:gd name="T0" fmla="*/ 0 h 1"/>
                  <a:gd name="T1" fmla="*/ 612526420 h 1"/>
                  <a:gd name="T2" fmla="*/ 61252642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"/>
                  <a:gd name="T9" fmla="*/ 1 h 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6" name="Freeform 280"/>
              <p:cNvSpPr>
                <a:spLocks/>
              </p:cNvSpPr>
              <p:nvPr/>
            </p:nvSpPr>
            <p:spPr bwMode="auto">
              <a:xfrm>
                <a:off x="10609263" y="298450"/>
                <a:ext cx="0" cy="33338"/>
              </a:xfrm>
              <a:custGeom>
                <a:avLst/>
                <a:gdLst>
                  <a:gd name="T0" fmla="*/ 384194473 h 9"/>
                  <a:gd name="T1" fmla="*/ 1564222464 h 9"/>
                  <a:gd name="T2" fmla="*/ 164656370 h 9"/>
                  <a:gd name="T3" fmla="*/ 384194473 h 9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9"/>
                  <a:gd name="T9" fmla="*/ 9 h 9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9">
                    <a:moveTo>
                      <a:pt x="0" y="2"/>
                    </a:moveTo>
                    <a:cubicBezTo>
                      <a:pt x="0" y="5"/>
                      <a:pt x="0" y="7"/>
                      <a:pt x="0" y="9"/>
                    </a:cubicBezTo>
                    <a:cubicBezTo>
                      <a:pt x="0" y="7"/>
                      <a:pt x="0" y="4"/>
                      <a:pt x="0" y="1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7" name="Freeform 281"/>
              <p:cNvSpPr>
                <a:spLocks/>
              </p:cNvSpPr>
              <p:nvPr/>
            </p:nvSpPr>
            <p:spPr bwMode="auto">
              <a:xfrm>
                <a:off x="10612438" y="196850"/>
                <a:ext cx="0" cy="23813"/>
              </a:xfrm>
              <a:custGeom>
                <a:avLst/>
                <a:gdLst>
                  <a:gd name="T0" fmla="*/ 0 h 7"/>
                  <a:gd name="T1" fmla="*/ 798511118 h 7"/>
                  <a:gd name="T2" fmla="*/ 0 h 7"/>
                  <a:gd name="T3" fmla="*/ 0 60000 65536"/>
                  <a:gd name="T4" fmla="*/ 0 60000 65536"/>
                  <a:gd name="T5" fmla="*/ 0 60000 65536"/>
                  <a:gd name="T6" fmla="*/ 0 h 7"/>
                  <a:gd name="T7" fmla="*/ 7 h 7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7">
                    <a:moveTo>
                      <a:pt x="0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5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8" name="Freeform 282"/>
              <p:cNvSpPr>
                <a:spLocks/>
              </p:cNvSpPr>
              <p:nvPr/>
            </p:nvSpPr>
            <p:spPr bwMode="auto">
              <a:xfrm>
                <a:off x="10612438" y="349250"/>
                <a:ext cx="0" cy="3175"/>
              </a:xfrm>
              <a:custGeom>
                <a:avLst/>
                <a:gdLst>
                  <a:gd name="T0" fmla="*/ 0 h 1"/>
                  <a:gd name="T1" fmla="*/ 80644986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9" name="Freeform 283"/>
              <p:cNvSpPr>
                <a:spLocks/>
              </p:cNvSpPr>
              <p:nvPr/>
            </p:nvSpPr>
            <p:spPr bwMode="auto">
              <a:xfrm>
                <a:off x="10609263" y="331788"/>
                <a:ext cx="3175" cy="23813"/>
              </a:xfrm>
              <a:custGeom>
                <a:avLst/>
                <a:gdLst>
                  <a:gd name="T0" fmla="*/ 80644986 w 1"/>
                  <a:gd name="T1" fmla="*/ 590205257 h 7"/>
                  <a:gd name="T2" fmla="*/ 0 w 1"/>
                  <a:gd name="T3" fmla="*/ 0 h 7"/>
                  <a:gd name="T4" fmla="*/ 80644986 w 1"/>
                  <a:gd name="T5" fmla="*/ 798511118 h 7"/>
                  <a:gd name="T6" fmla="*/ 80644986 w 1"/>
                  <a:gd name="T7" fmla="*/ 59020525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1" y="5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1" y="6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0" name="Freeform 285"/>
              <p:cNvSpPr>
                <a:spLocks/>
              </p:cNvSpPr>
              <p:nvPr/>
            </p:nvSpPr>
            <p:spPr bwMode="auto">
              <a:xfrm>
                <a:off x="10609263" y="93663"/>
                <a:ext cx="3175" cy="66675"/>
              </a:xfrm>
              <a:custGeom>
                <a:avLst/>
                <a:gdLst>
                  <a:gd name="T0" fmla="*/ 0 w 1"/>
                  <a:gd name="T1" fmla="*/ 2093475724 h 19"/>
                  <a:gd name="T2" fmla="*/ 0 w 1"/>
                  <a:gd name="T3" fmla="*/ 2147483647 h 19"/>
                  <a:gd name="T4" fmla="*/ 80644986 w 1"/>
                  <a:gd name="T5" fmla="*/ 1083682815 h 19"/>
                  <a:gd name="T6" fmla="*/ 0 w 1"/>
                  <a:gd name="T7" fmla="*/ 0 h 19"/>
                  <a:gd name="T8" fmla="*/ 0 w 1"/>
                  <a:gd name="T9" fmla="*/ 2147483647 h 19"/>
                  <a:gd name="T10" fmla="*/ 0 w 1"/>
                  <a:gd name="T11" fmla="*/ 2093475724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9"/>
                  <a:gd name="T20" fmla="*/ 1 w 1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9">
                    <a:moveTo>
                      <a:pt x="0" y="16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1" y="13"/>
                      <a:pt x="1" y="8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1" name="Freeform 286"/>
              <p:cNvSpPr>
                <a:spLocks/>
              </p:cNvSpPr>
              <p:nvPr/>
            </p:nvSpPr>
            <p:spPr bwMode="auto">
              <a:xfrm>
                <a:off x="10601326" y="160338"/>
                <a:ext cx="11113" cy="100013"/>
              </a:xfrm>
              <a:custGeom>
                <a:avLst/>
                <a:gdLst>
                  <a:gd name="T0" fmla="*/ 384217151 w 3"/>
                  <a:gd name="T1" fmla="*/ 2147483647 h 28"/>
                  <a:gd name="T2" fmla="*/ 0 w 3"/>
                  <a:gd name="T3" fmla="*/ 1492733356 h 28"/>
                  <a:gd name="T4" fmla="*/ 164665031 w 3"/>
                  <a:gd name="T5" fmla="*/ 2147483647 h 28"/>
                  <a:gd name="T6" fmla="*/ 384217151 w 3"/>
                  <a:gd name="T7" fmla="*/ 2147483647 h 28"/>
                  <a:gd name="T8" fmla="*/ 384217151 w 3"/>
                  <a:gd name="T9" fmla="*/ 2147483647 h 28"/>
                  <a:gd name="T10" fmla="*/ 507715997 w 3"/>
                  <a:gd name="T11" fmla="*/ 2147483647 h 28"/>
                  <a:gd name="T12" fmla="*/ 507715997 w 3"/>
                  <a:gd name="T13" fmla="*/ 2147483647 h 28"/>
                  <a:gd name="T14" fmla="*/ 507715997 w 3"/>
                  <a:gd name="T15" fmla="*/ 2147483647 h 28"/>
                  <a:gd name="T16" fmla="*/ 507715997 w 3"/>
                  <a:gd name="T17" fmla="*/ 2147483647 h 28"/>
                  <a:gd name="T18" fmla="*/ 507715997 w 3"/>
                  <a:gd name="T19" fmla="*/ 2147483647 h 28"/>
                  <a:gd name="T20" fmla="*/ 507715997 w 3"/>
                  <a:gd name="T21" fmla="*/ 2147483647 h 28"/>
                  <a:gd name="T22" fmla="*/ 384217151 w 3"/>
                  <a:gd name="T23" fmla="*/ 2147483647 h 28"/>
                  <a:gd name="T24" fmla="*/ 507715997 w 3"/>
                  <a:gd name="T25" fmla="*/ 2147483647 h 28"/>
                  <a:gd name="T26" fmla="*/ 507715997 w 3"/>
                  <a:gd name="T27" fmla="*/ 2147483647 h 28"/>
                  <a:gd name="T28" fmla="*/ 507715997 w 3"/>
                  <a:gd name="T29" fmla="*/ 2147483647 h 28"/>
                  <a:gd name="T30" fmla="*/ 384217151 w 3"/>
                  <a:gd name="T31" fmla="*/ 0 h 28"/>
                  <a:gd name="T32" fmla="*/ 384217151 w 3"/>
                  <a:gd name="T33" fmla="*/ 2147483647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28"/>
                  <a:gd name="T53" fmla="*/ 3 w 3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28">
                    <a:moveTo>
                      <a:pt x="2" y="16"/>
                    </a:moveTo>
                    <a:cubicBezTo>
                      <a:pt x="1" y="13"/>
                      <a:pt x="1" y="5"/>
                      <a:pt x="0" y="10"/>
                    </a:cubicBezTo>
                    <a:cubicBezTo>
                      <a:pt x="0" y="20"/>
                      <a:pt x="1" y="17"/>
                      <a:pt x="1" y="23"/>
                    </a:cubicBezTo>
                    <a:cubicBezTo>
                      <a:pt x="1" y="7"/>
                      <a:pt x="2" y="28"/>
                      <a:pt x="2" y="16"/>
                    </a:cubicBezTo>
                    <a:cubicBezTo>
                      <a:pt x="2" y="19"/>
                      <a:pt x="2" y="22"/>
                      <a:pt x="2" y="25"/>
                    </a:cubicBezTo>
                    <a:cubicBezTo>
                      <a:pt x="2" y="22"/>
                      <a:pt x="3" y="19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2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2" y="11"/>
                      <a:pt x="2" y="15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4"/>
                      <a:pt x="2" y="8"/>
                      <a:pt x="2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2" name="Freeform 287"/>
              <p:cNvSpPr>
                <a:spLocks/>
              </p:cNvSpPr>
              <p:nvPr/>
            </p:nvSpPr>
            <p:spPr bwMode="auto">
              <a:xfrm>
                <a:off x="10593388" y="504825"/>
                <a:ext cx="0" cy="7938"/>
              </a:xfrm>
              <a:custGeom>
                <a:avLst/>
                <a:gdLst>
                  <a:gd name="T0" fmla="*/ 519847589 h 2"/>
                  <a:gd name="T1" fmla="*/ 315059194 h 2"/>
                  <a:gd name="T2" fmla="*/ 519847589 h 2"/>
                  <a:gd name="T3" fmla="*/ 0 60000 65536"/>
                  <a:gd name="T4" fmla="*/ 0 60000 65536"/>
                  <a:gd name="T5" fmla="*/ 0 60000 65536"/>
                  <a:gd name="T6" fmla="*/ 0 h 2"/>
                  <a:gd name="T7" fmla="*/ 2 h 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3" name="Freeform 288"/>
              <p:cNvSpPr>
                <a:spLocks/>
              </p:cNvSpPr>
              <p:nvPr/>
            </p:nvSpPr>
            <p:spPr bwMode="auto">
              <a:xfrm>
                <a:off x="10593388" y="455613"/>
                <a:ext cx="7938" cy="80963"/>
              </a:xfrm>
              <a:custGeom>
                <a:avLst/>
                <a:gdLst>
                  <a:gd name="T0" fmla="*/ 0 w 2"/>
                  <a:gd name="T1" fmla="*/ 1214349994 h 23"/>
                  <a:gd name="T2" fmla="*/ 315059194 w 2"/>
                  <a:gd name="T3" fmla="*/ 2007393316 h 23"/>
                  <a:gd name="T4" fmla="*/ 0 w 2"/>
                  <a:gd name="T5" fmla="*/ 2007393316 h 23"/>
                  <a:gd name="T6" fmla="*/ 315059194 w 2"/>
                  <a:gd name="T7" fmla="*/ 2143699762 h 23"/>
                  <a:gd name="T8" fmla="*/ 315059194 w 2"/>
                  <a:gd name="T9" fmla="*/ 2007393316 h 23"/>
                  <a:gd name="T10" fmla="*/ 519847589 w 2"/>
                  <a:gd name="T11" fmla="*/ 111521243 h 23"/>
                  <a:gd name="T12" fmla="*/ 0 w 2"/>
                  <a:gd name="T13" fmla="*/ 1214349994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3"/>
                  <a:gd name="T23" fmla="*/ 2 w 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3">
                    <a:moveTo>
                      <a:pt x="0" y="9"/>
                    </a:moveTo>
                    <a:cubicBezTo>
                      <a:pt x="1" y="10"/>
                      <a:pt x="1" y="11"/>
                      <a:pt x="1" y="15"/>
                    </a:cubicBezTo>
                    <a:cubicBezTo>
                      <a:pt x="1" y="18"/>
                      <a:pt x="0" y="15"/>
                      <a:pt x="0" y="15"/>
                    </a:cubicBezTo>
                    <a:cubicBezTo>
                      <a:pt x="0" y="17"/>
                      <a:pt x="1" y="23"/>
                      <a:pt x="1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8"/>
                      <a:pt x="2" y="0"/>
                      <a:pt x="2" y="1"/>
                    </a:cubicBezTo>
                    <a:cubicBezTo>
                      <a:pt x="2" y="3"/>
                      <a:pt x="1" y="4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4" name="Freeform 289"/>
              <p:cNvSpPr>
                <a:spLocks/>
              </p:cNvSpPr>
              <p:nvPr/>
            </p:nvSpPr>
            <p:spPr bwMode="auto">
              <a:xfrm>
                <a:off x="10598151" y="303213"/>
                <a:ext cx="3175" cy="49213"/>
              </a:xfrm>
              <a:custGeom>
                <a:avLst/>
                <a:gdLst>
                  <a:gd name="T0" fmla="*/ 80644986 w 1"/>
                  <a:gd name="T1" fmla="*/ 1754657839 h 14"/>
                  <a:gd name="T2" fmla="*/ 80644986 w 1"/>
                  <a:gd name="T3" fmla="*/ 0 h 14"/>
                  <a:gd name="T4" fmla="*/ 0 w 1"/>
                  <a:gd name="T5" fmla="*/ 963826236 h 14"/>
                  <a:gd name="T6" fmla="*/ 0 w 1"/>
                  <a:gd name="T7" fmla="*/ 790831823 h 14"/>
                  <a:gd name="T8" fmla="*/ 80644986 w 1"/>
                  <a:gd name="T9" fmla="*/ 175465783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4"/>
                  <a:gd name="T17" fmla="*/ 1 w 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4">
                    <a:moveTo>
                      <a:pt x="1" y="1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4"/>
                      <a:pt x="1" y="12"/>
                      <a:pt x="1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5" name="Freeform 290"/>
              <p:cNvSpPr>
                <a:spLocks/>
              </p:cNvSpPr>
              <p:nvPr/>
            </p:nvSpPr>
            <p:spPr bwMode="auto">
              <a:xfrm>
                <a:off x="10609263" y="47625"/>
                <a:ext cx="6350" cy="46038"/>
              </a:xfrm>
              <a:custGeom>
                <a:avLst/>
                <a:gdLst>
                  <a:gd name="T0" fmla="*/ 80644986 w 2"/>
                  <a:gd name="T1" fmla="*/ 1367013458 h 13"/>
                  <a:gd name="T2" fmla="*/ 80644986 w 2"/>
                  <a:gd name="T3" fmla="*/ 1680549853 h 13"/>
                  <a:gd name="T4" fmla="*/ 161289973 w 2"/>
                  <a:gd name="T5" fmla="*/ 1818504450 h 13"/>
                  <a:gd name="T6" fmla="*/ 80644986 w 2"/>
                  <a:gd name="T7" fmla="*/ 1567675335 h 13"/>
                  <a:gd name="T8" fmla="*/ 80644986 w 2"/>
                  <a:gd name="T9" fmla="*/ 1003313365 h 13"/>
                  <a:gd name="T10" fmla="*/ 0 w 2"/>
                  <a:gd name="T11" fmla="*/ 0 h 13"/>
                  <a:gd name="T12" fmla="*/ 80644986 w 2"/>
                  <a:gd name="T13" fmla="*/ 136701345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3"/>
                  <a:gd name="T23" fmla="*/ 2 w 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3">
                    <a:moveTo>
                      <a:pt x="1" y="10"/>
                    </a:moveTo>
                    <a:cubicBezTo>
                      <a:pt x="1" y="10"/>
                      <a:pt x="1" y="11"/>
                      <a:pt x="1" y="12"/>
                    </a:cubicBezTo>
                    <a:cubicBezTo>
                      <a:pt x="1" y="12"/>
                      <a:pt x="2" y="13"/>
                      <a:pt x="2" y="13"/>
                    </a:cubicBezTo>
                    <a:cubicBezTo>
                      <a:pt x="2" y="13"/>
                      <a:pt x="2" y="12"/>
                      <a:pt x="1" y="11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1" y="4"/>
                      <a:pt x="0" y="0"/>
                      <a:pt x="0" y="0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6" name="Freeform 291"/>
              <p:cNvSpPr>
                <a:spLocks/>
              </p:cNvSpPr>
              <p:nvPr/>
            </p:nvSpPr>
            <p:spPr bwMode="auto">
              <a:xfrm>
                <a:off x="10537826" y="39688"/>
                <a:ext cx="17463" cy="3175"/>
              </a:xfrm>
              <a:custGeom>
                <a:avLst/>
                <a:gdLst>
                  <a:gd name="T0" fmla="*/ 22682848 w 11"/>
                  <a:gd name="T1" fmla="*/ 5040312 h 2"/>
                  <a:gd name="T2" fmla="*/ 27723309 w 11"/>
                  <a:gd name="T3" fmla="*/ 0 h 2"/>
                  <a:gd name="T4" fmla="*/ 0 w 11"/>
                  <a:gd name="T5" fmla="*/ 0 h 2"/>
                  <a:gd name="T6" fmla="*/ 22682848 w 11"/>
                  <a:gd name="T7" fmla="*/ 504031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2"/>
                  <a:gd name="T14" fmla="*/ 11 w 1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2">
                    <a:moveTo>
                      <a:pt x="9" y="2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7" name="Freeform 292"/>
              <p:cNvSpPr>
                <a:spLocks/>
              </p:cNvSpPr>
              <p:nvPr/>
            </p:nvSpPr>
            <p:spPr bwMode="auto">
              <a:xfrm>
                <a:off x="7532688" y="754063"/>
                <a:ext cx="3175" cy="14288"/>
              </a:xfrm>
              <a:custGeom>
                <a:avLst/>
                <a:gdLst>
                  <a:gd name="T0" fmla="*/ 0 w 1"/>
                  <a:gd name="T1" fmla="*/ 0 h 4"/>
                  <a:gd name="T2" fmla="*/ 80644986 w 1"/>
                  <a:gd name="T3" fmla="*/ 574163229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8" name="Freeform 293"/>
              <p:cNvSpPr>
                <a:spLocks/>
              </p:cNvSpPr>
              <p:nvPr/>
            </p:nvSpPr>
            <p:spPr bwMode="auto">
              <a:xfrm>
                <a:off x="7532688" y="647700"/>
                <a:ext cx="3175" cy="6350"/>
              </a:xfrm>
              <a:custGeom>
                <a:avLst/>
                <a:gdLst>
                  <a:gd name="T0" fmla="*/ 80644986 w 1"/>
                  <a:gd name="T1" fmla="*/ 80644986 h 2"/>
                  <a:gd name="T2" fmla="*/ 0 w 1"/>
                  <a:gd name="T3" fmla="*/ 0 h 2"/>
                  <a:gd name="T4" fmla="*/ 80644986 w 1"/>
                  <a:gd name="T5" fmla="*/ 80644986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9" name="Freeform 294"/>
              <p:cNvSpPr>
                <a:spLocks/>
              </p:cNvSpPr>
              <p:nvPr/>
            </p:nvSpPr>
            <p:spPr bwMode="auto">
              <a:xfrm>
                <a:off x="8866188" y="36513"/>
                <a:ext cx="44450" cy="6350"/>
              </a:xfrm>
              <a:custGeom>
                <a:avLst/>
                <a:gdLst>
                  <a:gd name="T0" fmla="*/ 2085568334 w 12"/>
                  <a:gd name="T1" fmla="*/ 161289973 h 2"/>
                  <a:gd name="T2" fmla="*/ 0 w 12"/>
                  <a:gd name="T3" fmla="*/ 80644986 h 2"/>
                  <a:gd name="T4" fmla="*/ 384185048 w 12"/>
                  <a:gd name="T5" fmla="*/ 161289973 h 2"/>
                  <a:gd name="T6" fmla="*/ 2085568334 w 12"/>
                  <a:gd name="T7" fmla="*/ 161289973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2"/>
                  <a:gd name="T14" fmla="*/ 12 w 1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2">
                    <a:moveTo>
                      <a:pt x="12" y="2"/>
                    </a:moveTo>
                    <a:cubicBezTo>
                      <a:pt x="6" y="1"/>
                      <a:pt x="0" y="0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6" y="1"/>
                      <a:pt x="9" y="1"/>
                      <a:pt x="1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0" name="Freeform 295"/>
              <p:cNvSpPr>
                <a:spLocks/>
              </p:cNvSpPr>
              <p:nvPr/>
            </p:nvSpPr>
            <p:spPr bwMode="auto">
              <a:xfrm>
                <a:off x="7788276" y="57150"/>
                <a:ext cx="22225" cy="3175"/>
              </a:xfrm>
              <a:custGeom>
                <a:avLst/>
                <a:gdLst>
                  <a:gd name="T0" fmla="*/ 0 w 6"/>
                  <a:gd name="T1" fmla="*/ 80644986 h 1"/>
                  <a:gd name="T2" fmla="*/ 384185048 w 6"/>
                  <a:gd name="T3" fmla="*/ 80644986 h 1"/>
                  <a:gd name="T4" fmla="*/ 1056506248 w 6"/>
                  <a:gd name="T5" fmla="*/ 0 h 1"/>
                  <a:gd name="T6" fmla="*/ 0 w 6"/>
                  <a:gd name="T7" fmla="*/ 8064498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"/>
                  <a:gd name="T14" fmla="*/ 6 w 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1" name="Freeform 296"/>
              <p:cNvSpPr>
                <a:spLocks/>
              </p:cNvSpPr>
              <p:nvPr/>
            </p:nvSpPr>
            <p:spPr bwMode="auto">
              <a:xfrm>
                <a:off x="7743826" y="71438"/>
                <a:ext cx="28575" cy="0"/>
              </a:xfrm>
              <a:custGeom>
                <a:avLst/>
                <a:gdLst>
                  <a:gd name="T0" fmla="*/ 1173760874 w 8"/>
                  <a:gd name="T1" fmla="*/ 0 w 8"/>
                  <a:gd name="T2" fmla="*/ 1173760874 w 8"/>
                  <a:gd name="T3" fmla="*/ 0 60000 65536"/>
                  <a:gd name="T4" fmla="*/ 0 60000 65536"/>
                  <a:gd name="T5" fmla="*/ 0 60000 65536"/>
                  <a:gd name="T6" fmla="*/ 0 w 8"/>
                  <a:gd name="T7" fmla="*/ 8 w 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2" name="Freeform 297"/>
              <p:cNvSpPr>
                <a:spLocks/>
              </p:cNvSpPr>
              <p:nvPr/>
            </p:nvSpPr>
            <p:spPr bwMode="auto">
              <a:xfrm>
                <a:off x="7604126" y="1204913"/>
                <a:ext cx="26988" cy="3175"/>
              </a:xfrm>
              <a:custGeom>
                <a:avLst/>
                <a:gdLst>
                  <a:gd name="T0" fmla="*/ 431063905 w 7"/>
                  <a:gd name="T1" fmla="*/ 80644986 h 1"/>
                  <a:gd name="T2" fmla="*/ 1486433575 w 7"/>
                  <a:gd name="T3" fmla="*/ 0 h 1"/>
                  <a:gd name="T4" fmla="*/ 431063905 w 7"/>
                  <a:gd name="T5" fmla="*/ 80644986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2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3" name="Freeform 298"/>
              <p:cNvSpPr>
                <a:spLocks/>
              </p:cNvSpPr>
              <p:nvPr/>
            </p:nvSpPr>
            <p:spPr bwMode="auto">
              <a:xfrm>
                <a:off x="9820276" y="39688"/>
                <a:ext cx="49213" cy="7938"/>
              </a:xfrm>
              <a:custGeom>
                <a:avLst/>
                <a:gdLst>
                  <a:gd name="T0" fmla="*/ 2147483647 w 13"/>
                  <a:gd name="T1" fmla="*/ 315059194 h 2"/>
                  <a:gd name="T2" fmla="*/ 0 w 13"/>
                  <a:gd name="T3" fmla="*/ 0 h 2"/>
                  <a:gd name="T4" fmla="*/ 2147483647 w 13"/>
                  <a:gd name="T5" fmla="*/ 315059194 h 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"/>
                  <a:gd name="T11" fmla="*/ 13 w 1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">
                    <a:moveTo>
                      <a:pt x="13" y="1"/>
                    </a:moveTo>
                    <a:cubicBezTo>
                      <a:pt x="8" y="1"/>
                      <a:pt x="4" y="0"/>
                      <a:pt x="0" y="0"/>
                    </a:cubicBezTo>
                    <a:cubicBezTo>
                      <a:pt x="6" y="1"/>
                      <a:pt x="11" y="2"/>
                      <a:pt x="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4" name="Freeform 299"/>
              <p:cNvSpPr>
                <a:spLocks/>
              </p:cNvSpPr>
              <p:nvPr/>
            </p:nvSpPr>
            <p:spPr bwMode="auto">
              <a:xfrm>
                <a:off x="7499351" y="711200"/>
                <a:ext cx="3175" cy="14288"/>
              </a:xfrm>
              <a:custGeom>
                <a:avLst/>
                <a:gdLst>
                  <a:gd name="T0" fmla="*/ 0 w 1"/>
                  <a:gd name="T1" fmla="*/ 0 h 4"/>
                  <a:gd name="T2" fmla="*/ 80644986 w 1"/>
                  <a:gd name="T3" fmla="*/ 574163229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5" name="Freeform 300"/>
              <p:cNvSpPr>
                <a:spLocks/>
              </p:cNvSpPr>
              <p:nvPr/>
            </p:nvSpPr>
            <p:spPr bwMode="auto">
              <a:xfrm>
                <a:off x="9767888" y="39688"/>
                <a:ext cx="52388" cy="3175"/>
              </a:xfrm>
              <a:custGeom>
                <a:avLst/>
                <a:gdLst>
                  <a:gd name="T0" fmla="*/ 0 w 14"/>
                  <a:gd name="T1" fmla="*/ 0 h 1"/>
                  <a:gd name="T2" fmla="*/ 392071802 w 14"/>
                  <a:gd name="T3" fmla="*/ 80644986 h 1"/>
                  <a:gd name="T4" fmla="*/ 2147483647 w 14"/>
                  <a:gd name="T5" fmla="*/ 0 h 1"/>
                  <a:gd name="T6" fmla="*/ 0 w 1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"/>
                  <a:gd name="T14" fmla="*/ 14 w 1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6" y="0"/>
                      <a:pt x="10" y="0"/>
                      <a:pt x="14" y="0"/>
                    </a:cubicBezTo>
                    <a:cubicBezTo>
                      <a:pt x="10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6" name="Freeform 301"/>
              <p:cNvSpPr>
                <a:spLocks/>
              </p:cNvSpPr>
              <p:nvPr/>
            </p:nvSpPr>
            <p:spPr bwMode="auto">
              <a:xfrm>
                <a:off x="9779001" y="1208088"/>
                <a:ext cx="3175" cy="4763"/>
              </a:xfrm>
              <a:custGeom>
                <a:avLst/>
                <a:gdLst>
                  <a:gd name="T0" fmla="*/ 0 w 1"/>
                  <a:gd name="T1" fmla="*/ 0 h 1"/>
                  <a:gd name="T2" fmla="*/ 80644986 w 1"/>
                  <a:gd name="T3" fmla="*/ 61252642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7" name="Freeform 302"/>
              <p:cNvSpPr>
                <a:spLocks/>
              </p:cNvSpPr>
              <p:nvPr/>
            </p:nvSpPr>
            <p:spPr bwMode="auto">
              <a:xfrm>
                <a:off x="10383838" y="1241425"/>
                <a:ext cx="25400" cy="0"/>
              </a:xfrm>
              <a:custGeom>
                <a:avLst/>
                <a:gdLst>
                  <a:gd name="T0" fmla="*/ 1119156806 w 7"/>
                  <a:gd name="T1" fmla="*/ 0 w 7"/>
                  <a:gd name="T2" fmla="*/ 1119156806 w 7"/>
                  <a:gd name="T3" fmla="*/ 0 60000 65536"/>
                  <a:gd name="T4" fmla="*/ 0 60000 65536"/>
                  <a:gd name="T5" fmla="*/ 0 60000 65536"/>
                  <a:gd name="T6" fmla="*/ 0 w 7"/>
                  <a:gd name="T7" fmla="*/ 7 w 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7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1" y="0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8" name="Freeform 303"/>
              <p:cNvSpPr>
                <a:spLocks/>
              </p:cNvSpPr>
              <p:nvPr/>
            </p:nvSpPr>
            <p:spPr bwMode="auto">
              <a:xfrm>
                <a:off x="10282238" y="39688"/>
                <a:ext cx="14288" cy="0"/>
              </a:xfrm>
              <a:custGeom>
                <a:avLst/>
                <a:gdLst>
                  <a:gd name="T0" fmla="*/ 0 w 4"/>
                  <a:gd name="T1" fmla="*/ 0 w 4"/>
                  <a:gd name="T2" fmla="*/ 0 60000 65536"/>
                  <a:gd name="T3" fmla="*/ 0 60000 65536"/>
                  <a:gd name="T4" fmla="*/ 0 w 4"/>
                  <a:gd name="T5" fmla="*/ 4 w 4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4">
                    <a:moveTo>
                      <a:pt x="0" y="0"/>
                    </a:moveTo>
                    <a:cubicBezTo>
                      <a:pt x="4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9" name="Freeform 304"/>
              <p:cNvSpPr>
                <a:spLocks/>
              </p:cNvSpPr>
              <p:nvPr/>
            </p:nvSpPr>
            <p:spPr bwMode="auto">
              <a:xfrm>
                <a:off x="10345738" y="53975"/>
                <a:ext cx="7938" cy="0"/>
              </a:xfrm>
              <a:custGeom>
                <a:avLst/>
                <a:gdLst>
                  <a:gd name="T0" fmla="*/ 519847589 w 2"/>
                  <a:gd name="T1" fmla="*/ 0 w 2"/>
                  <a:gd name="T2" fmla="*/ 519847589 w 2"/>
                  <a:gd name="T3" fmla="*/ 0 60000 65536"/>
                  <a:gd name="T4" fmla="*/ 0 60000 65536"/>
                  <a:gd name="T5" fmla="*/ 0 60000 65536"/>
                  <a:gd name="T6" fmla="*/ 0 w 2"/>
                  <a:gd name="T7" fmla="*/ 2 w 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0" name="Freeform 305"/>
              <p:cNvSpPr>
                <a:spLocks/>
              </p:cNvSpPr>
              <p:nvPr/>
            </p:nvSpPr>
            <p:spPr bwMode="auto">
              <a:xfrm>
                <a:off x="9625013" y="60325"/>
                <a:ext cx="3175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1" name="Freeform 306"/>
              <p:cNvSpPr>
                <a:spLocks/>
              </p:cNvSpPr>
              <p:nvPr/>
            </p:nvSpPr>
            <p:spPr bwMode="auto">
              <a:xfrm>
                <a:off x="10285413" y="39688"/>
                <a:ext cx="19050" cy="3175"/>
              </a:xfrm>
              <a:custGeom>
                <a:avLst/>
                <a:gdLst>
                  <a:gd name="T0" fmla="*/ 1016127089 w 5"/>
                  <a:gd name="T1" fmla="*/ 80644986 h 1"/>
                  <a:gd name="T2" fmla="*/ 0 w 5"/>
                  <a:gd name="T3" fmla="*/ 0 h 1"/>
                  <a:gd name="T4" fmla="*/ 1016127089 w 5"/>
                  <a:gd name="T5" fmla="*/ 80644986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1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1" y="0"/>
                      <a:pt x="2" y="0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2" name="Freeform 307"/>
              <p:cNvSpPr>
                <a:spLocks/>
              </p:cNvSpPr>
              <p:nvPr/>
            </p:nvSpPr>
            <p:spPr bwMode="auto">
              <a:xfrm>
                <a:off x="10301288" y="39688"/>
                <a:ext cx="14288" cy="0"/>
              </a:xfrm>
              <a:custGeom>
                <a:avLst/>
                <a:gdLst>
                  <a:gd name="T0" fmla="*/ 0 w 4"/>
                  <a:gd name="T1" fmla="*/ 574163229 w 4"/>
                  <a:gd name="T2" fmla="*/ 0 w 4"/>
                  <a:gd name="T3" fmla="*/ 0 60000 65536"/>
                  <a:gd name="T4" fmla="*/ 0 60000 65536"/>
                  <a:gd name="T5" fmla="*/ 0 60000 65536"/>
                  <a:gd name="T6" fmla="*/ 0 w 4"/>
                  <a:gd name="T7" fmla="*/ 4 w 4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4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3" name="Freeform 308"/>
              <p:cNvSpPr>
                <a:spLocks/>
              </p:cNvSpPr>
              <p:nvPr/>
            </p:nvSpPr>
            <p:spPr bwMode="auto">
              <a:xfrm>
                <a:off x="10263188" y="39688"/>
                <a:ext cx="22225" cy="0"/>
              </a:xfrm>
              <a:custGeom>
                <a:avLst/>
                <a:gdLst>
                  <a:gd name="T0" fmla="*/ 0 w 6"/>
                  <a:gd name="T1" fmla="*/ 1056506248 w 6"/>
                  <a:gd name="T2" fmla="*/ 891855860 w 6"/>
                  <a:gd name="T3" fmla="*/ 0 w 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6"/>
                  <a:gd name="T9" fmla="*/ 6 w 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4" name="Freeform 309"/>
              <p:cNvSpPr>
                <a:spLocks/>
              </p:cNvSpPr>
              <p:nvPr/>
            </p:nvSpPr>
            <p:spPr bwMode="auto">
              <a:xfrm>
                <a:off x="8618538" y="1219200"/>
                <a:ext cx="14288" cy="0"/>
              </a:xfrm>
              <a:custGeom>
                <a:avLst/>
                <a:gdLst>
                  <a:gd name="T0" fmla="*/ 0 w 4"/>
                  <a:gd name="T1" fmla="*/ 140351013 w 4"/>
                  <a:gd name="T2" fmla="*/ 0 w 4"/>
                  <a:gd name="T3" fmla="*/ 0 60000 65536"/>
                  <a:gd name="T4" fmla="*/ 0 60000 65536"/>
                  <a:gd name="T5" fmla="*/ 0 60000 65536"/>
                  <a:gd name="T6" fmla="*/ 0 w 4"/>
                  <a:gd name="T7" fmla="*/ 4 w 4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4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4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5" name="Freeform 310"/>
              <p:cNvSpPr>
                <a:spLocks/>
              </p:cNvSpPr>
              <p:nvPr/>
            </p:nvSpPr>
            <p:spPr bwMode="auto">
              <a:xfrm>
                <a:off x="8542338" y="746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6" name="Freeform 311"/>
              <p:cNvSpPr>
                <a:spLocks/>
              </p:cNvSpPr>
              <p:nvPr/>
            </p:nvSpPr>
            <p:spPr bwMode="auto">
              <a:xfrm>
                <a:off x="8489951" y="65088"/>
                <a:ext cx="52388" cy="9525"/>
              </a:xfrm>
              <a:custGeom>
                <a:avLst/>
                <a:gdLst>
                  <a:gd name="T0" fmla="*/ 0 w 14"/>
                  <a:gd name="T1" fmla="*/ 241935022 h 3"/>
                  <a:gd name="T2" fmla="*/ 2147483647 w 14"/>
                  <a:gd name="T3" fmla="*/ 241935022 h 3"/>
                  <a:gd name="T4" fmla="*/ 1652302570 w 14"/>
                  <a:gd name="T5" fmla="*/ 0 h 3"/>
                  <a:gd name="T6" fmla="*/ 0 w 14"/>
                  <a:gd name="T7" fmla="*/ 24193502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"/>
                  <a:gd name="T14" fmla="*/ 14 w 1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">
                    <a:moveTo>
                      <a:pt x="0" y="3"/>
                    </a:moveTo>
                    <a:cubicBezTo>
                      <a:pt x="6" y="2"/>
                      <a:pt x="9" y="2"/>
                      <a:pt x="14" y="3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7" name="Freeform 312"/>
              <p:cNvSpPr>
                <a:spLocks noEditPoints="1"/>
              </p:cNvSpPr>
              <p:nvPr/>
            </p:nvSpPr>
            <p:spPr bwMode="auto">
              <a:xfrm>
                <a:off x="7491413" y="33338"/>
                <a:ext cx="3071813" cy="1217613"/>
              </a:xfrm>
              <a:custGeom>
                <a:avLst/>
                <a:gdLst>
                  <a:gd name="T0" fmla="*/ 2147483647 w 818"/>
                  <a:gd name="T1" fmla="*/ 2147483647 h 343"/>
                  <a:gd name="T2" fmla="*/ 2073004686 w 818"/>
                  <a:gd name="T3" fmla="*/ 2147483647 h 343"/>
                  <a:gd name="T4" fmla="*/ 2147483647 w 818"/>
                  <a:gd name="T5" fmla="*/ 2147483647 h 343"/>
                  <a:gd name="T6" fmla="*/ 2073004686 w 818"/>
                  <a:gd name="T7" fmla="*/ 2147483647 h 343"/>
                  <a:gd name="T8" fmla="*/ 2073004686 w 818"/>
                  <a:gd name="T9" fmla="*/ 2147483647 h 343"/>
                  <a:gd name="T10" fmla="*/ 2147483647 w 818"/>
                  <a:gd name="T11" fmla="*/ 1575214817 h 343"/>
                  <a:gd name="T12" fmla="*/ 2147483647 w 818"/>
                  <a:gd name="T13" fmla="*/ 1121552964 h 343"/>
                  <a:gd name="T14" fmla="*/ 2147483647 w 818"/>
                  <a:gd name="T15" fmla="*/ 1121552964 h 343"/>
                  <a:gd name="T16" fmla="*/ 2147483647 w 818"/>
                  <a:gd name="T17" fmla="*/ 1575214817 h 343"/>
                  <a:gd name="T18" fmla="*/ 2147483647 w 818"/>
                  <a:gd name="T19" fmla="*/ 1575214817 h 343"/>
                  <a:gd name="T20" fmla="*/ 2147483647 w 818"/>
                  <a:gd name="T21" fmla="*/ 1575214817 h 343"/>
                  <a:gd name="T22" fmla="*/ 2147483647 w 818"/>
                  <a:gd name="T23" fmla="*/ 1688633830 h 343"/>
                  <a:gd name="T24" fmla="*/ 2147483647 w 818"/>
                  <a:gd name="T25" fmla="*/ 1688633830 h 343"/>
                  <a:gd name="T26" fmla="*/ 2147483647 w 818"/>
                  <a:gd name="T27" fmla="*/ 705697226 h 343"/>
                  <a:gd name="T28" fmla="*/ 2147483647 w 818"/>
                  <a:gd name="T29" fmla="*/ 1575214817 h 343"/>
                  <a:gd name="T30" fmla="*/ 2147483647 w 818"/>
                  <a:gd name="T31" fmla="*/ 1575214817 h 343"/>
                  <a:gd name="T32" fmla="*/ 2147483647 w 818"/>
                  <a:gd name="T33" fmla="*/ 1575214817 h 343"/>
                  <a:gd name="T34" fmla="*/ 2147483647 w 818"/>
                  <a:gd name="T35" fmla="*/ 1386190228 h 343"/>
                  <a:gd name="T36" fmla="*/ 2147483647 w 818"/>
                  <a:gd name="T37" fmla="*/ 819112690 h 343"/>
                  <a:gd name="T38" fmla="*/ 2147483647 w 818"/>
                  <a:gd name="T39" fmla="*/ 1121552964 h 343"/>
                  <a:gd name="T40" fmla="*/ 2147483647 w 818"/>
                  <a:gd name="T41" fmla="*/ 819112690 h 343"/>
                  <a:gd name="T42" fmla="*/ 2147483647 w 818"/>
                  <a:gd name="T43" fmla="*/ 252035263 h 343"/>
                  <a:gd name="T44" fmla="*/ 2147483647 w 818"/>
                  <a:gd name="T45" fmla="*/ 453661964 h 343"/>
                  <a:gd name="T46" fmla="*/ 2147483647 w 818"/>
                  <a:gd name="T47" fmla="*/ 252035263 h 343"/>
                  <a:gd name="T48" fmla="*/ 2147483647 w 818"/>
                  <a:gd name="T49" fmla="*/ 252035263 h 343"/>
                  <a:gd name="T50" fmla="*/ 2147483647 w 818"/>
                  <a:gd name="T51" fmla="*/ 453661964 h 343"/>
                  <a:gd name="T52" fmla="*/ 2147483647 w 818"/>
                  <a:gd name="T53" fmla="*/ 453661964 h 343"/>
                  <a:gd name="T54" fmla="*/ 2147483647 w 818"/>
                  <a:gd name="T55" fmla="*/ 567077538 h 343"/>
                  <a:gd name="T56" fmla="*/ 2147483647 w 818"/>
                  <a:gd name="T57" fmla="*/ 819112690 h 343"/>
                  <a:gd name="T58" fmla="*/ 2147483647 w 818"/>
                  <a:gd name="T59" fmla="*/ 567077538 h 343"/>
                  <a:gd name="T60" fmla="*/ 2147483647 w 818"/>
                  <a:gd name="T61" fmla="*/ 705697226 h 343"/>
                  <a:gd name="T62" fmla="*/ 1339697331 w 818"/>
                  <a:gd name="T63" fmla="*/ 705697226 h 343"/>
                  <a:gd name="T64" fmla="*/ 930736764 w 818"/>
                  <a:gd name="T65" fmla="*/ 2147483647 h 343"/>
                  <a:gd name="T66" fmla="*/ 169223858 w 818"/>
                  <a:gd name="T67" fmla="*/ 2147483647 h 343"/>
                  <a:gd name="T68" fmla="*/ 564083321 w 818"/>
                  <a:gd name="T69" fmla="*/ 2147483647 h 343"/>
                  <a:gd name="T70" fmla="*/ 564083321 w 818"/>
                  <a:gd name="T71" fmla="*/ 2147483647 h 343"/>
                  <a:gd name="T72" fmla="*/ 2147483647 w 818"/>
                  <a:gd name="T73" fmla="*/ 2147483647 h 343"/>
                  <a:gd name="T74" fmla="*/ 2147483647 w 818"/>
                  <a:gd name="T75" fmla="*/ 2147483647 h 343"/>
                  <a:gd name="T76" fmla="*/ 2147483647 w 818"/>
                  <a:gd name="T77" fmla="*/ 2147483647 h 343"/>
                  <a:gd name="T78" fmla="*/ 2147483647 w 818"/>
                  <a:gd name="T79" fmla="*/ 2147483647 h 343"/>
                  <a:gd name="T80" fmla="*/ 2147483647 w 818"/>
                  <a:gd name="T81" fmla="*/ 2147483647 h 343"/>
                  <a:gd name="T82" fmla="*/ 2147483647 w 818"/>
                  <a:gd name="T83" fmla="*/ 2147483647 h 343"/>
                  <a:gd name="T84" fmla="*/ 2147483647 w 818"/>
                  <a:gd name="T85" fmla="*/ 2147483647 h 343"/>
                  <a:gd name="T86" fmla="*/ 2147483647 w 818"/>
                  <a:gd name="T87" fmla="*/ 2147483647 h 343"/>
                  <a:gd name="T88" fmla="*/ 2147483647 w 818"/>
                  <a:gd name="T89" fmla="*/ 2147483647 h 343"/>
                  <a:gd name="T90" fmla="*/ 2147483647 w 818"/>
                  <a:gd name="T91" fmla="*/ 2147483647 h 343"/>
                  <a:gd name="T92" fmla="*/ 2147483647 w 818"/>
                  <a:gd name="T93" fmla="*/ 2147483647 h 343"/>
                  <a:gd name="T94" fmla="*/ 2147483647 w 818"/>
                  <a:gd name="T95" fmla="*/ 2147483647 h 343"/>
                  <a:gd name="T96" fmla="*/ 2147483647 w 818"/>
                  <a:gd name="T97" fmla="*/ 2147483647 h 343"/>
                  <a:gd name="T98" fmla="*/ 2147483647 w 818"/>
                  <a:gd name="T99" fmla="*/ 2147483647 h 343"/>
                  <a:gd name="T100" fmla="*/ 2147483647 w 818"/>
                  <a:gd name="T101" fmla="*/ 2147483647 h 343"/>
                  <a:gd name="T102" fmla="*/ 2147483647 w 818"/>
                  <a:gd name="T103" fmla="*/ 2147483647 h 343"/>
                  <a:gd name="T104" fmla="*/ 2147483647 w 818"/>
                  <a:gd name="T105" fmla="*/ 2147483647 h 343"/>
                  <a:gd name="T106" fmla="*/ 2147483647 w 818"/>
                  <a:gd name="T107" fmla="*/ 2147483647 h 343"/>
                  <a:gd name="T108" fmla="*/ 2147483647 w 818"/>
                  <a:gd name="T109" fmla="*/ 2147483647 h 343"/>
                  <a:gd name="T110" fmla="*/ 2147483647 w 818"/>
                  <a:gd name="T111" fmla="*/ 2147483647 h 343"/>
                  <a:gd name="T112" fmla="*/ 2147483647 w 818"/>
                  <a:gd name="T113" fmla="*/ 2147483647 h 343"/>
                  <a:gd name="T114" fmla="*/ 2147483647 w 818"/>
                  <a:gd name="T115" fmla="*/ 1386190228 h 343"/>
                  <a:gd name="T116" fmla="*/ 2147483647 w 818"/>
                  <a:gd name="T117" fmla="*/ 453661964 h 34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18"/>
                  <a:gd name="T178" fmla="*/ 0 h 343"/>
                  <a:gd name="T179" fmla="*/ 818 w 818"/>
                  <a:gd name="T180" fmla="*/ 343 h 34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18" h="343">
                    <a:moveTo>
                      <a:pt x="12" y="273"/>
                    </a:moveTo>
                    <a:cubicBezTo>
                      <a:pt x="12" y="263"/>
                      <a:pt x="12" y="263"/>
                      <a:pt x="12" y="263"/>
                    </a:cubicBezTo>
                    <a:cubicBezTo>
                      <a:pt x="14" y="275"/>
                      <a:pt x="13" y="283"/>
                      <a:pt x="14" y="274"/>
                    </a:cubicBezTo>
                    <a:cubicBezTo>
                      <a:pt x="12" y="273"/>
                      <a:pt x="14" y="237"/>
                      <a:pt x="11" y="236"/>
                    </a:cubicBezTo>
                    <a:cubicBezTo>
                      <a:pt x="12" y="229"/>
                      <a:pt x="12" y="229"/>
                      <a:pt x="12" y="229"/>
                    </a:cubicBezTo>
                    <a:cubicBezTo>
                      <a:pt x="12" y="231"/>
                      <a:pt x="12" y="231"/>
                      <a:pt x="12" y="233"/>
                    </a:cubicBezTo>
                    <a:cubicBezTo>
                      <a:pt x="13" y="221"/>
                      <a:pt x="10" y="224"/>
                      <a:pt x="11" y="208"/>
                    </a:cubicBezTo>
                    <a:cubicBezTo>
                      <a:pt x="11" y="203"/>
                      <a:pt x="11" y="199"/>
                      <a:pt x="11" y="203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1" y="187"/>
                      <a:pt x="11" y="188"/>
                      <a:pt x="11" y="192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0"/>
                      <a:pt x="10" y="164"/>
                      <a:pt x="10" y="161"/>
                    </a:cubicBezTo>
                    <a:cubicBezTo>
                      <a:pt x="10" y="157"/>
                      <a:pt x="10" y="164"/>
                      <a:pt x="10" y="163"/>
                    </a:cubicBezTo>
                    <a:cubicBezTo>
                      <a:pt x="10" y="152"/>
                      <a:pt x="10" y="152"/>
                      <a:pt x="10" y="152"/>
                    </a:cubicBezTo>
                    <a:cubicBezTo>
                      <a:pt x="10" y="148"/>
                      <a:pt x="11" y="157"/>
                      <a:pt x="11" y="164"/>
                    </a:cubicBezTo>
                    <a:cubicBezTo>
                      <a:pt x="14" y="154"/>
                      <a:pt x="10" y="155"/>
                      <a:pt x="12" y="134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14" y="138"/>
                      <a:pt x="13" y="130"/>
                      <a:pt x="14" y="119"/>
                    </a:cubicBezTo>
                    <a:cubicBezTo>
                      <a:pt x="14" y="122"/>
                      <a:pt x="12" y="141"/>
                      <a:pt x="11" y="130"/>
                    </a:cubicBezTo>
                    <a:cubicBezTo>
                      <a:pt x="11" y="127"/>
                      <a:pt x="11" y="123"/>
                      <a:pt x="11" y="117"/>
                    </a:cubicBezTo>
                    <a:cubicBezTo>
                      <a:pt x="12" y="117"/>
                      <a:pt x="12" y="111"/>
                      <a:pt x="12" y="104"/>
                    </a:cubicBezTo>
                    <a:cubicBezTo>
                      <a:pt x="13" y="104"/>
                      <a:pt x="13" y="104"/>
                      <a:pt x="13" y="104"/>
                    </a:cubicBezTo>
                    <a:cubicBezTo>
                      <a:pt x="12" y="96"/>
                      <a:pt x="12" y="97"/>
                      <a:pt x="11" y="92"/>
                    </a:cubicBezTo>
                    <a:cubicBezTo>
                      <a:pt x="11" y="83"/>
                      <a:pt x="12" y="81"/>
                      <a:pt x="13" y="79"/>
                    </a:cubicBezTo>
                    <a:cubicBezTo>
                      <a:pt x="13" y="65"/>
                      <a:pt x="12" y="89"/>
                      <a:pt x="11" y="72"/>
                    </a:cubicBezTo>
                    <a:cubicBezTo>
                      <a:pt x="12" y="60"/>
                      <a:pt x="11" y="52"/>
                      <a:pt x="11" y="38"/>
                    </a:cubicBezTo>
                    <a:cubicBezTo>
                      <a:pt x="11" y="30"/>
                      <a:pt x="11" y="39"/>
                      <a:pt x="12" y="3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7"/>
                      <a:pt x="11" y="28"/>
                      <a:pt x="11" y="28"/>
                    </a:cubicBezTo>
                    <a:cubicBezTo>
                      <a:pt x="11" y="22"/>
                      <a:pt x="10" y="28"/>
                      <a:pt x="10" y="18"/>
                    </a:cubicBezTo>
                    <a:cubicBezTo>
                      <a:pt x="9" y="18"/>
                      <a:pt x="9" y="17"/>
                      <a:pt x="9" y="17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3"/>
                      <a:pt x="9" y="12"/>
                      <a:pt x="10" y="11"/>
                    </a:cubicBezTo>
                    <a:cubicBezTo>
                      <a:pt x="11" y="11"/>
                      <a:pt x="12" y="11"/>
                      <a:pt x="13" y="11"/>
                    </a:cubicBezTo>
                    <a:cubicBezTo>
                      <a:pt x="14" y="11"/>
                      <a:pt x="14" y="11"/>
                      <a:pt x="15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21" y="11"/>
                      <a:pt x="25" y="11"/>
                      <a:pt x="28" y="11"/>
                    </a:cubicBezTo>
                    <a:cubicBezTo>
                      <a:pt x="31" y="11"/>
                      <a:pt x="27" y="12"/>
                      <a:pt x="28" y="12"/>
                    </a:cubicBezTo>
                    <a:cubicBezTo>
                      <a:pt x="44" y="11"/>
                      <a:pt x="42" y="11"/>
                      <a:pt x="56" y="10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59" y="10"/>
                      <a:pt x="70" y="9"/>
                      <a:pt x="79" y="8"/>
                    </a:cubicBezTo>
                    <a:cubicBezTo>
                      <a:pt x="76" y="7"/>
                      <a:pt x="73" y="7"/>
                      <a:pt x="72" y="7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9" y="6"/>
                      <a:pt x="87" y="7"/>
                      <a:pt x="85" y="7"/>
                    </a:cubicBezTo>
                    <a:cubicBezTo>
                      <a:pt x="86" y="7"/>
                      <a:pt x="87" y="7"/>
                      <a:pt x="87" y="7"/>
                    </a:cubicBezTo>
                    <a:cubicBezTo>
                      <a:pt x="93" y="7"/>
                      <a:pt x="90" y="8"/>
                      <a:pt x="86" y="9"/>
                    </a:cubicBezTo>
                    <a:cubicBezTo>
                      <a:pt x="84" y="9"/>
                      <a:pt x="83" y="8"/>
                      <a:pt x="81" y="8"/>
                    </a:cubicBezTo>
                    <a:cubicBezTo>
                      <a:pt x="77" y="9"/>
                      <a:pt x="74" y="10"/>
                      <a:pt x="74" y="10"/>
                    </a:cubicBezTo>
                    <a:cubicBezTo>
                      <a:pt x="75" y="10"/>
                      <a:pt x="77" y="10"/>
                      <a:pt x="79" y="10"/>
                    </a:cubicBezTo>
                    <a:cubicBezTo>
                      <a:pt x="78" y="10"/>
                      <a:pt x="78" y="11"/>
                      <a:pt x="78" y="11"/>
                    </a:cubicBezTo>
                    <a:cubicBezTo>
                      <a:pt x="79" y="11"/>
                      <a:pt x="80" y="11"/>
                      <a:pt x="83" y="10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21" y="10"/>
                      <a:pt x="133" y="8"/>
                      <a:pt x="156" y="8"/>
                    </a:cubicBezTo>
                    <a:cubicBezTo>
                      <a:pt x="150" y="9"/>
                      <a:pt x="155" y="10"/>
                      <a:pt x="154" y="11"/>
                    </a:cubicBezTo>
                    <a:cubicBezTo>
                      <a:pt x="148" y="9"/>
                      <a:pt x="137" y="11"/>
                      <a:pt x="125" y="11"/>
                    </a:cubicBezTo>
                    <a:cubicBezTo>
                      <a:pt x="131" y="11"/>
                      <a:pt x="130" y="12"/>
                      <a:pt x="128" y="12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9" y="12"/>
                      <a:pt x="154" y="12"/>
                      <a:pt x="159" y="12"/>
                    </a:cubicBezTo>
                    <a:cubicBezTo>
                      <a:pt x="155" y="10"/>
                      <a:pt x="175" y="11"/>
                      <a:pt x="183" y="10"/>
                    </a:cubicBezTo>
                    <a:cubicBezTo>
                      <a:pt x="184" y="11"/>
                      <a:pt x="182" y="11"/>
                      <a:pt x="171" y="11"/>
                    </a:cubicBezTo>
                    <a:cubicBezTo>
                      <a:pt x="183" y="13"/>
                      <a:pt x="186" y="9"/>
                      <a:pt x="197" y="10"/>
                    </a:cubicBezTo>
                    <a:cubicBezTo>
                      <a:pt x="195" y="10"/>
                      <a:pt x="193" y="10"/>
                      <a:pt x="192" y="10"/>
                    </a:cubicBezTo>
                    <a:cubicBezTo>
                      <a:pt x="198" y="10"/>
                      <a:pt x="213" y="10"/>
                      <a:pt x="209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23" y="11"/>
                      <a:pt x="258" y="11"/>
                      <a:pt x="260" y="9"/>
                    </a:cubicBezTo>
                    <a:cubicBezTo>
                      <a:pt x="260" y="9"/>
                      <a:pt x="258" y="11"/>
                      <a:pt x="257" y="12"/>
                    </a:cubicBezTo>
                    <a:cubicBezTo>
                      <a:pt x="287" y="6"/>
                      <a:pt x="287" y="6"/>
                      <a:pt x="287" y="6"/>
                    </a:cubicBezTo>
                    <a:cubicBezTo>
                      <a:pt x="284" y="7"/>
                      <a:pt x="294" y="11"/>
                      <a:pt x="280" y="12"/>
                    </a:cubicBezTo>
                    <a:cubicBezTo>
                      <a:pt x="284" y="12"/>
                      <a:pt x="289" y="12"/>
                      <a:pt x="298" y="12"/>
                    </a:cubicBezTo>
                    <a:cubicBezTo>
                      <a:pt x="295" y="11"/>
                      <a:pt x="291" y="9"/>
                      <a:pt x="295" y="9"/>
                    </a:cubicBezTo>
                    <a:cubicBezTo>
                      <a:pt x="305" y="11"/>
                      <a:pt x="302" y="10"/>
                      <a:pt x="314" y="12"/>
                    </a:cubicBezTo>
                    <a:cubicBezTo>
                      <a:pt x="310" y="11"/>
                      <a:pt x="315" y="9"/>
                      <a:pt x="321" y="9"/>
                    </a:cubicBezTo>
                    <a:cubicBezTo>
                      <a:pt x="320" y="9"/>
                      <a:pt x="322" y="11"/>
                      <a:pt x="319" y="12"/>
                    </a:cubicBezTo>
                    <a:cubicBezTo>
                      <a:pt x="335" y="9"/>
                      <a:pt x="335" y="9"/>
                      <a:pt x="335" y="9"/>
                    </a:cubicBezTo>
                    <a:cubicBezTo>
                      <a:pt x="331" y="10"/>
                      <a:pt x="335" y="11"/>
                      <a:pt x="338" y="12"/>
                    </a:cubicBezTo>
                    <a:cubicBezTo>
                      <a:pt x="337" y="11"/>
                      <a:pt x="352" y="12"/>
                      <a:pt x="356" y="12"/>
                    </a:cubicBezTo>
                    <a:cubicBezTo>
                      <a:pt x="350" y="11"/>
                      <a:pt x="350" y="11"/>
                      <a:pt x="350" y="11"/>
                    </a:cubicBezTo>
                    <a:cubicBezTo>
                      <a:pt x="368" y="11"/>
                      <a:pt x="368" y="8"/>
                      <a:pt x="386" y="8"/>
                    </a:cubicBezTo>
                    <a:cubicBezTo>
                      <a:pt x="383" y="9"/>
                      <a:pt x="380" y="11"/>
                      <a:pt x="389" y="11"/>
                    </a:cubicBezTo>
                    <a:cubicBezTo>
                      <a:pt x="393" y="10"/>
                      <a:pt x="408" y="6"/>
                      <a:pt x="424" y="5"/>
                    </a:cubicBezTo>
                    <a:cubicBezTo>
                      <a:pt x="427" y="5"/>
                      <a:pt x="427" y="5"/>
                      <a:pt x="427" y="5"/>
                    </a:cubicBezTo>
                    <a:cubicBezTo>
                      <a:pt x="439" y="5"/>
                      <a:pt x="439" y="5"/>
                      <a:pt x="439" y="5"/>
                    </a:cubicBezTo>
                    <a:cubicBezTo>
                      <a:pt x="431" y="6"/>
                      <a:pt x="410" y="10"/>
                      <a:pt x="398" y="11"/>
                    </a:cubicBezTo>
                    <a:cubicBezTo>
                      <a:pt x="405" y="12"/>
                      <a:pt x="400" y="12"/>
                      <a:pt x="410" y="12"/>
                    </a:cubicBezTo>
                    <a:cubicBezTo>
                      <a:pt x="414" y="13"/>
                      <a:pt x="405" y="13"/>
                      <a:pt x="402" y="13"/>
                    </a:cubicBezTo>
                    <a:cubicBezTo>
                      <a:pt x="426" y="14"/>
                      <a:pt x="426" y="14"/>
                      <a:pt x="426" y="14"/>
                    </a:cubicBezTo>
                    <a:cubicBezTo>
                      <a:pt x="425" y="12"/>
                      <a:pt x="444" y="12"/>
                      <a:pt x="443" y="11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1"/>
                      <a:pt x="432" y="9"/>
                      <a:pt x="449" y="9"/>
                    </a:cubicBezTo>
                    <a:cubicBezTo>
                      <a:pt x="453" y="9"/>
                      <a:pt x="445" y="11"/>
                      <a:pt x="446" y="12"/>
                    </a:cubicBezTo>
                    <a:cubicBezTo>
                      <a:pt x="448" y="11"/>
                      <a:pt x="462" y="11"/>
                      <a:pt x="463" y="11"/>
                    </a:cubicBezTo>
                    <a:cubicBezTo>
                      <a:pt x="456" y="12"/>
                      <a:pt x="456" y="12"/>
                      <a:pt x="456" y="12"/>
                    </a:cubicBezTo>
                    <a:cubicBezTo>
                      <a:pt x="465" y="12"/>
                      <a:pt x="471" y="10"/>
                      <a:pt x="483" y="11"/>
                    </a:cubicBezTo>
                    <a:cubicBezTo>
                      <a:pt x="486" y="12"/>
                      <a:pt x="494" y="13"/>
                      <a:pt x="495" y="12"/>
                    </a:cubicBezTo>
                    <a:cubicBezTo>
                      <a:pt x="488" y="11"/>
                      <a:pt x="487" y="6"/>
                      <a:pt x="491" y="5"/>
                    </a:cubicBezTo>
                    <a:cubicBezTo>
                      <a:pt x="493" y="5"/>
                      <a:pt x="512" y="6"/>
                      <a:pt x="516" y="7"/>
                    </a:cubicBezTo>
                    <a:cubicBezTo>
                      <a:pt x="523" y="8"/>
                      <a:pt x="507" y="10"/>
                      <a:pt x="512" y="11"/>
                    </a:cubicBezTo>
                    <a:cubicBezTo>
                      <a:pt x="512" y="11"/>
                      <a:pt x="516" y="10"/>
                      <a:pt x="517" y="10"/>
                    </a:cubicBezTo>
                    <a:cubicBezTo>
                      <a:pt x="521" y="10"/>
                      <a:pt x="516" y="11"/>
                      <a:pt x="524" y="11"/>
                    </a:cubicBezTo>
                    <a:cubicBezTo>
                      <a:pt x="526" y="10"/>
                      <a:pt x="542" y="11"/>
                      <a:pt x="529" y="10"/>
                    </a:cubicBezTo>
                    <a:cubicBezTo>
                      <a:pt x="537" y="10"/>
                      <a:pt x="538" y="10"/>
                      <a:pt x="548" y="10"/>
                    </a:cubicBezTo>
                    <a:cubicBezTo>
                      <a:pt x="545" y="9"/>
                      <a:pt x="557" y="7"/>
                      <a:pt x="566" y="7"/>
                    </a:cubicBezTo>
                    <a:cubicBezTo>
                      <a:pt x="565" y="7"/>
                      <a:pt x="567" y="8"/>
                      <a:pt x="568" y="8"/>
                    </a:cubicBezTo>
                    <a:cubicBezTo>
                      <a:pt x="586" y="8"/>
                      <a:pt x="595" y="8"/>
                      <a:pt x="612" y="9"/>
                    </a:cubicBezTo>
                    <a:cubicBezTo>
                      <a:pt x="613" y="9"/>
                      <a:pt x="621" y="9"/>
                      <a:pt x="618" y="10"/>
                    </a:cubicBezTo>
                    <a:cubicBezTo>
                      <a:pt x="620" y="10"/>
                      <a:pt x="622" y="9"/>
                      <a:pt x="627" y="9"/>
                    </a:cubicBezTo>
                    <a:cubicBezTo>
                      <a:pt x="637" y="10"/>
                      <a:pt x="616" y="9"/>
                      <a:pt x="624" y="11"/>
                    </a:cubicBezTo>
                    <a:cubicBezTo>
                      <a:pt x="624" y="10"/>
                      <a:pt x="637" y="10"/>
                      <a:pt x="644" y="9"/>
                    </a:cubicBezTo>
                    <a:cubicBezTo>
                      <a:pt x="642" y="8"/>
                      <a:pt x="627" y="9"/>
                      <a:pt x="620" y="9"/>
                    </a:cubicBezTo>
                    <a:cubicBezTo>
                      <a:pt x="620" y="8"/>
                      <a:pt x="633" y="6"/>
                      <a:pt x="650" y="5"/>
                    </a:cubicBezTo>
                    <a:cubicBezTo>
                      <a:pt x="663" y="5"/>
                      <a:pt x="656" y="6"/>
                      <a:pt x="658" y="6"/>
                    </a:cubicBezTo>
                    <a:cubicBezTo>
                      <a:pt x="684" y="6"/>
                      <a:pt x="680" y="3"/>
                      <a:pt x="701" y="4"/>
                    </a:cubicBezTo>
                    <a:cubicBezTo>
                      <a:pt x="710" y="5"/>
                      <a:pt x="702" y="6"/>
                      <a:pt x="704" y="7"/>
                    </a:cubicBezTo>
                    <a:cubicBezTo>
                      <a:pt x="693" y="8"/>
                      <a:pt x="687" y="6"/>
                      <a:pt x="679" y="7"/>
                    </a:cubicBezTo>
                    <a:cubicBezTo>
                      <a:pt x="688" y="7"/>
                      <a:pt x="688" y="7"/>
                      <a:pt x="688" y="7"/>
                    </a:cubicBezTo>
                    <a:cubicBezTo>
                      <a:pt x="685" y="7"/>
                      <a:pt x="677" y="8"/>
                      <a:pt x="673" y="7"/>
                    </a:cubicBezTo>
                    <a:cubicBezTo>
                      <a:pt x="680" y="8"/>
                      <a:pt x="717" y="8"/>
                      <a:pt x="737" y="8"/>
                    </a:cubicBezTo>
                    <a:cubicBezTo>
                      <a:pt x="740" y="8"/>
                      <a:pt x="746" y="8"/>
                      <a:pt x="743" y="7"/>
                    </a:cubicBezTo>
                    <a:cubicBezTo>
                      <a:pt x="737" y="7"/>
                      <a:pt x="737" y="7"/>
                      <a:pt x="737" y="7"/>
                    </a:cubicBezTo>
                    <a:cubicBezTo>
                      <a:pt x="731" y="7"/>
                      <a:pt x="749" y="6"/>
                      <a:pt x="741" y="6"/>
                    </a:cubicBezTo>
                    <a:cubicBezTo>
                      <a:pt x="749" y="5"/>
                      <a:pt x="759" y="4"/>
                      <a:pt x="771" y="5"/>
                    </a:cubicBezTo>
                    <a:cubicBezTo>
                      <a:pt x="773" y="6"/>
                      <a:pt x="773" y="6"/>
                      <a:pt x="773" y="6"/>
                    </a:cubicBezTo>
                    <a:cubicBezTo>
                      <a:pt x="773" y="6"/>
                      <a:pt x="765" y="5"/>
                      <a:pt x="762" y="6"/>
                    </a:cubicBezTo>
                    <a:cubicBezTo>
                      <a:pt x="767" y="5"/>
                      <a:pt x="780" y="7"/>
                      <a:pt x="785" y="6"/>
                    </a:cubicBezTo>
                    <a:cubicBezTo>
                      <a:pt x="777" y="5"/>
                      <a:pt x="777" y="5"/>
                      <a:pt x="777" y="5"/>
                    </a:cubicBezTo>
                    <a:cubicBezTo>
                      <a:pt x="786" y="4"/>
                      <a:pt x="796" y="3"/>
                      <a:pt x="807" y="3"/>
                    </a:cubicBezTo>
                    <a:cubicBezTo>
                      <a:pt x="802" y="2"/>
                      <a:pt x="804" y="3"/>
                      <a:pt x="797" y="2"/>
                    </a:cubicBezTo>
                    <a:cubicBezTo>
                      <a:pt x="803" y="4"/>
                      <a:pt x="770" y="2"/>
                      <a:pt x="780" y="4"/>
                    </a:cubicBezTo>
                    <a:cubicBezTo>
                      <a:pt x="772" y="2"/>
                      <a:pt x="767" y="3"/>
                      <a:pt x="757" y="2"/>
                    </a:cubicBezTo>
                    <a:cubicBezTo>
                      <a:pt x="757" y="2"/>
                      <a:pt x="760" y="2"/>
                      <a:pt x="752" y="2"/>
                    </a:cubicBezTo>
                    <a:cubicBezTo>
                      <a:pt x="751" y="2"/>
                      <a:pt x="750" y="3"/>
                      <a:pt x="750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49" y="3"/>
                      <a:pt x="749" y="3"/>
                      <a:pt x="750" y="3"/>
                    </a:cubicBezTo>
                    <a:cubicBezTo>
                      <a:pt x="752" y="3"/>
                      <a:pt x="753" y="3"/>
                      <a:pt x="754" y="3"/>
                    </a:cubicBezTo>
                    <a:cubicBezTo>
                      <a:pt x="750" y="4"/>
                      <a:pt x="736" y="4"/>
                      <a:pt x="731" y="5"/>
                    </a:cubicBezTo>
                    <a:cubicBezTo>
                      <a:pt x="726" y="4"/>
                      <a:pt x="733" y="4"/>
                      <a:pt x="730" y="4"/>
                    </a:cubicBezTo>
                    <a:cubicBezTo>
                      <a:pt x="723" y="4"/>
                      <a:pt x="723" y="4"/>
                      <a:pt x="723" y="4"/>
                    </a:cubicBezTo>
                    <a:cubicBezTo>
                      <a:pt x="723" y="4"/>
                      <a:pt x="709" y="3"/>
                      <a:pt x="722" y="2"/>
                    </a:cubicBezTo>
                    <a:cubicBezTo>
                      <a:pt x="711" y="2"/>
                      <a:pt x="711" y="2"/>
                      <a:pt x="711" y="2"/>
                    </a:cubicBezTo>
                    <a:cubicBezTo>
                      <a:pt x="704" y="2"/>
                      <a:pt x="695" y="2"/>
                      <a:pt x="689" y="2"/>
                    </a:cubicBezTo>
                    <a:cubicBezTo>
                      <a:pt x="684" y="2"/>
                      <a:pt x="676" y="3"/>
                      <a:pt x="681" y="2"/>
                    </a:cubicBezTo>
                    <a:cubicBezTo>
                      <a:pt x="663" y="3"/>
                      <a:pt x="663" y="3"/>
                      <a:pt x="663" y="3"/>
                    </a:cubicBezTo>
                    <a:cubicBezTo>
                      <a:pt x="663" y="3"/>
                      <a:pt x="663" y="3"/>
                      <a:pt x="663" y="3"/>
                    </a:cubicBezTo>
                    <a:cubicBezTo>
                      <a:pt x="646" y="3"/>
                      <a:pt x="628" y="4"/>
                      <a:pt x="608" y="3"/>
                    </a:cubicBezTo>
                    <a:cubicBezTo>
                      <a:pt x="602" y="3"/>
                      <a:pt x="596" y="3"/>
                      <a:pt x="587" y="3"/>
                    </a:cubicBezTo>
                    <a:cubicBezTo>
                      <a:pt x="585" y="2"/>
                      <a:pt x="585" y="2"/>
                      <a:pt x="585" y="2"/>
                    </a:cubicBezTo>
                    <a:cubicBezTo>
                      <a:pt x="577" y="2"/>
                      <a:pt x="563" y="1"/>
                      <a:pt x="559" y="2"/>
                    </a:cubicBezTo>
                    <a:cubicBezTo>
                      <a:pt x="551" y="0"/>
                      <a:pt x="523" y="2"/>
                      <a:pt x="510" y="1"/>
                    </a:cubicBezTo>
                    <a:cubicBezTo>
                      <a:pt x="510" y="2"/>
                      <a:pt x="510" y="2"/>
                      <a:pt x="510" y="2"/>
                    </a:cubicBezTo>
                    <a:cubicBezTo>
                      <a:pt x="501" y="2"/>
                      <a:pt x="492" y="2"/>
                      <a:pt x="481" y="3"/>
                    </a:cubicBezTo>
                    <a:cubicBezTo>
                      <a:pt x="482" y="4"/>
                      <a:pt x="482" y="4"/>
                      <a:pt x="482" y="4"/>
                    </a:cubicBezTo>
                    <a:cubicBezTo>
                      <a:pt x="472" y="5"/>
                      <a:pt x="457" y="3"/>
                      <a:pt x="442" y="3"/>
                    </a:cubicBezTo>
                    <a:cubicBezTo>
                      <a:pt x="443" y="3"/>
                      <a:pt x="447" y="3"/>
                      <a:pt x="449" y="3"/>
                    </a:cubicBezTo>
                    <a:cubicBezTo>
                      <a:pt x="431" y="1"/>
                      <a:pt x="411" y="5"/>
                      <a:pt x="394" y="3"/>
                    </a:cubicBezTo>
                    <a:cubicBezTo>
                      <a:pt x="390" y="4"/>
                      <a:pt x="387" y="3"/>
                      <a:pt x="385" y="3"/>
                    </a:cubicBezTo>
                    <a:cubicBezTo>
                      <a:pt x="385" y="3"/>
                      <a:pt x="385" y="3"/>
                      <a:pt x="386" y="3"/>
                    </a:cubicBezTo>
                    <a:cubicBezTo>
                      <a:pt x="385" y="3"/>
                      <a:pt x="384" y="3"/>
                      <a:pt x="384" y="3"/>
                    </a:cubicBezTo>
                    <a:cubicBezTo>
                      <a:pt x="382" y="3"/>
                      <a:pt x="380" y="3"/>
                      <a:pt x="378" y="3"/>
                    </a:cubicBezTo>
                    <a:cubicBezTo>
                      <a:pt x="380" y="3"/>
                      <a:pt x="382" y="3"/>
                      <a:pt x="383" y="3"/>
                    </a:cubicBezTo>
                    <a:cubicBezTo>
                      <a:pt x="380" y="3"/>
                      <a:pt x="375" y="3"/>
                      <a:pt x="370" y="3"/>
                    </a:cubicBezTo>
                    <a:cubicBezTo>
                      <a:pt x="368" y="3"/>
                      <a:pt x="368" y="3"/>
                      <a:pt x="368" y="3"/>
                    </a:cubicBezTo>
                    <a:cubicBezTo>
                      <a:pt x="368" y="3"/>
                      <a:pt x="368" y="3"/>
                      <a:pt x="367" y="3"/>
                    </a:cubicBezTo>
                    <a:cubicBezTo>
                      <a:pt x="363" y="2"/>
                      <a:pt x="363" y="3"/>
                      <a:pt x="366" y="4"/>
                    </a:cubicBezTo>
                    <a:cubicBezTo>
                      <a:pt x="364" y="4"/>
                      <a:pt x="361" y="4"/>
                      <a:pt x="360" y="4"/>
                    </a:cubicBezTo>
                    <a:cubicBezTo>
                      <a:pt x="356" y="3"/>
                      <a:pt x="347" y="5"/>
                      <a:pt x="342" y="3"/>
                    </a:cubicBezTo>
                    <a:cubicBezTo>
                      <a:pt x="339" y="4"/>
                      <a:pt x="318" y="4"/>
                      <a:pt x="316" y="5"/>
                    </a:cubicBezTo>
                    <a:cubicBezTo>
                      <a:pt x="316" y="5"/>
                      <a:pt x="314" y="5"/>
                      <a:pt x="317" y="5"/>
                    </a:cubicBezTo>
                    <a:cubicBezTo>
                      <a:pt x="312" y="5"/>
                      <a:pt x="306" y="5"/>
                      <a:pt x="302" y="5"/>
                    </a:cubicBezTo>
                    <a:cubicBezTo>
                      <a:pt x="300" y="4"/>
                      <a:pt x="300" y="4"/>
                      <a:pt x="300" y="4"/>
                    </a:cubicBezTo>
                    <a:cubicBezTo>
                      <a:pt x="288" y="6"/>
                      <a:pt x="288" y="6"/>
                      <a:pt x="288" y="6"/>
                    </a:cubicBezTo>
                    <a:cubicBezTo>
                      <a:pt x="281" y="5"/>
                      <a:pt x="278" y="4"/>
                      <a:pt x="285" y="4"/>
                    </a:cubicBezTo>
                    <a:cubicBezTo>
                      <a:pt x="268" y="5"/>
                      <a:pt x="272" y="4"/>
                      <a:pt x="257" y="6"/>
                    </a:cubicBezTo>
                    <a:cubicBezTo>
                      <a:pt x="258" y="5"/>
                      <a:pt x="258" y="5"/>
                      <a:pt x="258" y="5"/>
                    </a:cubicBezTo>
                    <a:cubicBezTo>
                      <a:pt x="253" y="5"/>
                      <a:pt x="245" y="6"/>
                      <a:pt x="242" y="5"/>
                    </a:cubicBezTo>
                    <a:cubicBezTo>
                      <a:pt x="230" y="4"/>
                      <a:pt x="186" y="5"/>
                      <a:pt x="156" y="4"/>
                    </a:cubicBezTo>
                    <a:cubicBezTo>
                      <a:pt x="162" y="6"/>
                      <a:pt x="143" y="3"/>
                      <a:pt x="142" y="4"/>
                    </a:cubicBezTo>
                    <a:cubicBezTo>
                      <a:pt x="140" y="4"/>
                      <a:pt x="136" y="3"/>
                      <a:pt x="141" y="3"/>
                    </a:cubicBezTo>
                    <a:cubicBezTo>
                      <a:pt x="126" y="4"/>
                      <a:pt x="118" y="2"/>
                      <a:pt x="108" y="4"/>
                    </a:cubicBezTo>
                    <a:cubicBezTo>
                      <a:pt x="106" y="3"/>
                      <a:pt x="111" y="3"/>
                      <a:pt x="110" y="2"/>
                    </a:cubicBezTo>
                    <a:cubicBezTo>
                      <a:pt x="108" y="3"/>
                      <a:pt x="105" y="3"/>
                      <a:pt x="103" y="3"/>
                    </a:cubicBezTo>
                    <a:cubicBezTo>
                      <a:pt x="102" y="2"/>
                      <a:pt x="106" y="2"/>
                      <a:pt x="108" y="2"/>
                    </a:cubicBezTo>
                    <a:cubicBezTo>
                      <a:pt x="93" y="2"/>
                      <a:pt x="91" y="4"/>
                      <a:pt x="90" y="5"/>
                    </a:cubicBezTo>
                    <a:cubicBezTo>
                      <a:pt x="82" y="5"/>
                      <a:pt x="79" y="5"/>
                      <a:pt x="73" y="6"/>
                    </a:cubicBezTo>
                    <a:cubicBezTo>
                      <a:pt x="70" y="5"/>
                      <a:pt x="66" y="5"/>
                      <a:pt x="75" y="4"/>
                    </a:cubicBezTo>
                    <a:cubicBezTo>
                      <a:pt x="70" y="4"/>
                      <a:pt x="43" y="4"/>
                      <a:pt x="42" y="5"/>
                    </a:cubicBezTo>
                    <a:cubicBezTo>
                      <a:pt x="41" y="5"/>
                      <a:pt x="35" y="5"/>
                      <a:pt x="33" y="5"/>
                    </a:cubicBezTo>
                    <a:cubicBezTo>
                      <a:pt x="27" y="5"/>
                      <a:pt x="24" y="5"/>
                      <a:pt x="21" y="5"/>
                    </a:cubicBezTo>
                    <a:cubicBezTo>
                      <a:pt x="17" y="5"/>
                      <a:pt x="14" y="5"/>
                      <a:pt x="7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6"/>
                      <a:pt x="7" y="6"/>
                      <a:pt x="5" y="6"/>
                    </a:cubicBezTo>
                    <a:cubicBezTo>
                      <a:pt x="5" y="10"/>
                      <a:pt x="5" y="16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43"/>
                      <a:pt x="5" y="31"/>
                      <a:pt x="4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7" y="53"/>
                      <a:pt x="4" y="70"/>
                      <a:pt x="4" y="82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6" y="84"/>
                      <a:pt x="2" y="97"/>
                      <a:pt x="2" y="103"/>
                    </a:cubicBezTo>
                    <a:cubicBezTo>
                      <a:pt x="2" y="105"/>
                      <a:pt x="2" y="101"/>
                      <a:pt x="1" y="99"/>
                    </a:cubicBezTo>
                    <a:cubicBezTo>
                      <a:pt x="0" y="117"/>
                      <a:pt x="3" y="101"/>
                      <a:pt x="3" y="115"/>
                    </a:cubicBezTo>
                    <a:cubicBezTo>
                      <a:pt x="2" y="117"/>
                      <a:pt x="1" y="111"/>
                      <a:pt x="1" y="120"/>
                    </a:cubicBezTo>
                    <a:cubicBezTo>
                      <a:pt x="1" y="125"/>
                      <a:pt x="3" y="146"/>
                      <a:pt x="2" y="158"/>
                    </a:cubicBezTo>
                    <a:cubicBezTo>
                      <a:pt x="3" y="156"/>
                      <a:pt x="3" y="153"/>
                      <a:pt x="4" y="159"/>
                    </a:cubicBezTo>
                    <a:cubicBezTo>
                      <a:pt x="4" y="169"/>
                      <a:pt x="2" y="185"/>
                      <a:pt x="3" y="193"/>
                    </a:cubicBezTo>
                    <a:cubicBezTo>
                      <a:pt x="3" y="194"/>
                      <a:pt x="3" y="195"/>
                      <a:pt x="3" y="195"/>
                    </a:cubicBezTo>
                    <a:cubicBezTo>
                      <a:pt x="3" y="202"/>
                      <a:pt x="3" y="218"/>
                      <a:pt x="4" y="223"/>
                    </a:cubicBezTo>
                    <a:cubicBezTo>
                      <a:pt x="1" y="229"/>
                      <a:pt x="6" y="268"/>
                      <a:pt x="3" y="267"/>
                    </a:cubicBezTo>
                    <a:cubicBezTo>
                      <a:pt x="3" y="290"/>
                      <a:pt x="3" y="290"/>
                      <a:pt x="3" y="290"/>
                    </a:cubicBezTo>
                    <a:cubicBezTo>
                      <a:pt x="3" y="289"/>
                      <a:pt x="3" y="289"/>
                      <a:pt x="3" y="289"/>
                    </a:cubicBezTo>
                    <a:cubicBezTo>
                      <a:pt x="3" y="303"/>
                      <a:pt x="3" y="308"/>
                      <a:pt x="4" y="313"/>
                    </a:cubicBezTo>
                    <a:cubicBezTo>
                      <a:pt x="4" y="317"/>
                      <a:pt x="4" y="314"/>
                      <a:pt x="3" y="314"/>
                    </a:cubicBezTo>
                    <a:cubicBezTo>
                      <a:pt x="3" y="319"/>
                      <a:pt x="3" y="324"/>
                      <a:pt x="3" y="327"/>
                    </a:cubicBezTo>
                    <a:cubicBezTo>
                      <a:pt x="3" y="330"/>
                      <a:pt x="3" y="332"/>
                      <a:pt x="3" y="334"/>
                    </a:cubicBezTo>
                    <a:cubicBezTo>
                      <a:pt x="3" y="336"/>
                      <a:pt x="3" y="338"/>
                      <a:pt x="3" y="340"/>
                    </a:cubicBezTo>
                    <a:cubicBezTo>
                      <a:pt x="7" y="340"/>
                      <a:pt x="10" y="340"/>
                      <a:pt x="14" y="340"/>
                    </a:cubicBezTo>
                    <a:cubicBezTo>
                      <a:pt x="17" y="339"/>
                      <a:pt x="20" y="339"/>
                      <a:pt x="24" y="339"/>
                    </a:cubicBezTo>
                    <a:cubicBezTo>
                      <a:pt x="26" y="340"/>
                      <a:pt x="26" y="340"/>
                      <a:pt x="26" y="340"/>
                    </a:cubicBezTo>
                    <a:cubicBezTo>
                      <a:pt x="31" y="339"/>
                      <a:pt x="56" y="341"/>
                      <a:pt x="76" y="340"/>
                    </a:cubicBezTo>
                    <a:cubicBezTo>
                      <a:pt x="76" y="340"/>
                      <a:pt x="76" y="340"/>
                      <a:pt x="74" y="341"/>
                    </a:cubicBezTo>
                    <a:cubicBezTo>
                      <a:pt x="97" y="339"/>
                      <a:pt x="129" y="343"/>
                      <a:pt x="137" y="340"/>
                    </a:cubicBezTo>
                    <a:cubicBezTo>
                      <a:pt x="152" y="339"/>
                      <a:pt x="152" y="339"/>
                      <a:pt x="152" y="339"/>
                    </a:cubicBezTo>
                    <a:cubicBezTo>
                      <a:pt x="133" y="339"/>
                      <a:pt x="155" y="337"/>
                      <a:pt x="147" y="337"/>
                    </a:cubicBezTo>
                    <a:cubicBezTo>
                      <a:pt x="155" y="336"/>
                      <a:pt x="167" y="338"/>
                      <a:pt x="158" y="338"/>
                    </a:cubicBezTo>
                    <a:cubicBezTo>
                      <a:pt x="156" y="338"/>
                      <a:pt x="156" y="338"/>
                      <a:pt x="156" y="338"/>
                    </a:cubicBezTo>
                    <a:cubicBezTo>
                      <a:pt x="153" y="340"/>
                      <a:pt x="181" y="338"/>
                      <a:pt x="180" y="340"/>
                    </a:cubicBezTo>
                    <a:cubicBezTo>
                      <a:pt x="218" y="340"/>
                      <a:pt x="256" y="341"/>
                      <a:pt x="292" y="341"/>
                    </a:cubicBezTo>
                    <a:cubicBezTo>
                      <a:pt x="288" y="339"/>
                      <a:pt x="288" y="339"/>
                      <a:pt x="288" y="339"/>
                    </a:cubicBezTo>
                    <a:cubicBezTo>
                      <a:pt x="300" y="339"/>
                      <a:pt x="300" y="339"/>
                      <a:pt x="300" y="339"/>
                    </a:cubicBezTo>
                    <a:cubicBezTo>
                      <a:pt x="304" y="340"/>
                      <a:pt x="305" y="340"/>
                      <a:pt x="296" y="340"/>
                    </a:cubicBezTo>
                    <a:cubicBezTo>
                      <a:pt x="301" y="341"/>
                      <a:pt x="311" y="340"/>
                      <a:pt x="311" y="339"/>
                    </a:cubicBezTo>
                    <a:cubicBezTo>
                      <a:pt x="329" y="340"/>
                      <a:pt x="304" y="341"/>
                      <a:pt x="310" y="341"/>
                    </a:cubicBezTo>
                    <a:cubicBezTo>
                      <a:pt x="317" y="341"/>
                      <a:pt x="317" y="341"/>
                      <a:pt x="317" y="341"/>
                    </a:cubicBezTo>
                    <a:cubicBezTo>
                      <a:pt x="315" y="341"/>
                      <a:pt x="315" y="341"/>
                      <a:pt x="315" y="341"/>
                    </a:cubicBezTo>
                    <a:cubicBezTo>
                      <a:pt x="321" y="340"/>
                      <a:pt x="322" y="340"/>
                      <a:pt x="333" y="340"/>
                    </a:cubicBezTo>
                    <a:cubicBezTo>
                      <a:pt x="339" y="340"/>
                      <a:pt x="336" y="341"/>
                      <a:pt x="339" y="341"/>
                    </a:cubicBezTo>
                    <a:cubicBezTo>
                      <a:pt x="339" y="341"/>
                      <a:pt x="340" y="341"/>
                      <a:pt x="343" y="341"/>
                    </a:cubicBezTo>
                    <a:cubicBezTo>
                      <a:pt x="359" y="341"/>
                      <a:pt x="359" y="341"/>
                      <a:pt x="359" y="341"/>
                    </a:cubicBezTo>
                    <a:cubicBezTo>
                      <a:pt x="352" y="340"/>
                      <a:pt x="352" y="340"/>
                      <a:pt x="352" y="340"/>
                    </a:cubicBezTo>
                    <a:cubicBezTo>
                      <a:pt x="359" y="339"/>
                      <a:pt x="367" y="340"/>
                      <a:pt x="360" y="338"/>
                    </a:cubicBezTo>
                    <a:cubicBezTo>
                      <a:pt x="371" y="340"/>
                      <a:pt x="419" y="339"/>
                      <a:pt x="425" y="340"/>
                    </a:cubicBezTo>
                    <a:cubicBezTo>
                      <a:pt x="435" y="339"/>
                      <a:pt x="445" y="339"/>
                      <a:pt x="457" y="339"/>
                    </a:cubicBezTo>
                    <a:cubicBezTo>
                      <a:pt x="454" y="339"/>
                      <a:pt x="452" y="338"/>
                      <a:pt x="463" y="338"/>
                    </a:cubicBezTo>
                    <a:cubicBezTo>
                      <a:pt x="459" y="340"/>
                      <a:pt x="482" y="339"/>
                      <a:pt x="490" y="341"/>
                    </a:cubicBezTo>
                    <a:cubicBezTo>
                      <a:pt x="482" y="339"/>
                      <a:pt x="519" y="340"/>
                      <a:pt x="508" y="339"/>
                    </a:cubicBezTo>
                    <a:cubicBezTo>
                      <a:pt x="516" y="339"/>
                      <a:pt x="508" y="340"/>
                      <a:pt x="515" y="340"/>
                    </a:cubicBezTo>
                    <a:cubicBezTo>
                      <a:pt x="535" y="339"/>
                      <a:pt x="560" y="341"/>
                      <a:pt x="586" y="341"/>
                    </a:cubicBezTo>
                    <a:cubicBezTo>
                      <a:pt x="586" y="340"/>
                      <a:pt x="582" y="340"/>
                      <a:pt x="587" y="339"/>
                    </a:cubicBezTo>
                    <a:cubicBezTo>
                      <a:pt x="601" y="341"/>
                      <a:pt x="601" y="341"/>
                      <a:pt x="601" y="341"/>
                    </a:cubicBezTo>
                    <a:cubicBezTo>
                      <a:pt x="606" y="341"/>
                      <a:pt x="605" y="339"/>
                      <a:pt x="614" y="340"/>
                    </a:cubicBezTo>
                    <a:cubicBezTo>
                      <a:pt x="613" y="340"/>
                      <a:pt x="611" y="339"/>
                      <a:pt x="614" y="339"/>
                    </a:cubicBezTo>
                    <a:cubicBezTo>
                      <a:pt x="664" y="341"/>
                      <a:pt x="716" y="338"/>
                      <a:pt x="767" y="341"/>
                    </a:cubicBezTo>
                    <a:cubicBezTo>
                      <a:pt x="760" y="340"/>
                      <a:pt x="765" y="340"/>
                      <a:pt x="770" y="340"/>
                    </a:cubicBezTo>
                    <a:cubicBezTo>
                      <a:pt x="766" y="340"/>
                      <a:pt x="770" y="339"/>
                      <a:pt x="769" y="339"/>
                    </a:cubicBezTo>
                    <a:cubicBezTo>
                      <a:pt x="790" y="340"/>
                      <a:pt x="790" y="340"/>
                      <a:pt x="790" y="340"/>
                    </a:cubicBezTo>
                    <a:cubicBezTo>
                      <a:pt x="794" y="339"/>
                      <a:pt x="813" y="340"/>
                      <a:pt x="815" y="339"/>
                    </a:cubicBezTo>
                    <a:cubicBezTo>
                      <a:pt x="809" y="339"/>
                      <a:pt x="809" y="339"/>
                      <a:pt x="809" y="339"/>
                    </a:cubicBezTo>
                    <a:cubicBezTo>
                      <a:pt x="818" y="338"/>
                      <a:pt x="796" y="336"/>
                      <a:pt x="797" y="334"/>
                    </a:cubicBezTo>
                    <a:cubicBezTo>
                      <a:pt x="787" y="336"/>
                      <a:pt x="771" y="331"/>
                      <a:pt x="755" y="334"/>
                    </a:cubicBezTo>
                    <a:cubicBezTo>
                      <a:pt x="751" y="333"/>
                      <a:pt x="758" y="333"/>
                      <a:pt x="756" y="333"/>
                    </a:cubicBezTo>
                    <a:cubicBezTo>
                      <a:pt x="752" y="334"/>
                      <a:pt x="747" y="334"/>
                      <a:pt x="737" y="333"/>
                    </a:cubicBezTo>
                    <a:cubicBezTo>
                      <a:pt x="738" y="333"/>
                      <a:pt x="738" y="333"/>
                      <a:pt x="738" y="333"/>
                    </a:cubicBezTo>
                    <a:cubicBezTo>
                      <a:pt x="712" y="333"/>
                      <a:pt x="701" y="333"/>
                      <a:pt x="672" y="332"/>
                    </a:cubicBezTo>
                    <a:cubicBezTo>
                      <a:pt x="674" y="333"/>
                      <a:pt x="674" y="333"/>
                      <a:pt x="674" y="333"/>
                    </a:cubicBezTo>
                    <a:cubicBezTo>
                      <a:pt x="668" y="333"/>
                      <a:pt x="666" y="333"/>
                      <a:pt x="663" y="332"/>
                    </a:cubicBezTo>
                    <a:cubicBezTo>
                      <a:pt x="656" y="334"/>
                      <a:pt x="681" y="332"/>
                      <a:pt x="675" y="334"/>
                    </a:cubicBezTo>
                    <a:cubicBezTo>
                      <a:pt x="666" y="332"/>
                      <a:pt x="630" y="334"/>
                      <a:pt x="624" y="332"/>
                    </a:cubicBezTo>
                    <a:cubicBezTo>
                      <a:pt x="615" y="332"/>
                      <a:pt x="627" y="333"/>
                      <a:pt x="618" y="333"/>
                    </a:cubicBezTo>
                    <a:cubicBezTo>
                      <a:pt x="615" y="332"/>
                      <a:pt x="615" y="332"/>
                      <a:pt x="615" y="332"/>
                    </a:cubicBezTo>
                    <a:cubicBezTo>
                      <a:pt x="613" y="333"/>
                      <a:pt x="613" y="333"/>
                      <a:pt x="613" y="333"/>
                    </a:cubicBezTo>
                    <a:cubicBezTo>
                      <a:pt x="606" y="333"/>
                      <a:pt x="603" y="332"/>
                      <a:pt x="603" y="332"/>
                    </a:cubicBezTo>
                    <a:cubicBezTo>
                      <a:pt x="604" y="332"/>
                      <a:pt x="607" y="332"/>
                      <a:pt x="609" y="331"/>
                    </a:cubicBezTo>
                    <a:cubicBezTo>
                      <a:pt x="601" y="331"/>
                      <a:pt x="586" y="332"/>
                      <a:pt x="583" y="332"/>
                    </a:cubicBezTo>
                    <a:cubicBezTo>
                      <a:pt x="592" y="332"/>
                      <a:pt x="592" y="332"/>
                      <a:pt x="592" y="332"/>
                    </a:cubicBezTo>
                    <a:cubicBezTo>
                      <a:pt x="566" y="332"/>
                      <a:pt x="533" y="332"/>
                      <a:pt x="508" y="333"/>
                    </a:cubicBezTo>
                    <a:cubicBezTo>
                      <a:pt x="510" y="333"/>
                      <a:pt x="510" y="333"/>
                      <a:pt x="510" y="333"/>
                    </a:cubicBezTo>
                    <a:cubicBezTo>
                      <a:pt x="490" y="334"/>
                      <a:pt x="494" y="333"/>
                      <a:pt x="472" y="333"/>
                    </a:cubicBezTo>
                    <a:cubicBezTo>
                      <a:pt x="473" y="333"/>
                      <a:pt x="473" y="333"/>
                      <a:pt x="473" y="333"/>
                    </a:cubicBezTo>
                    <a:cubicBezTo>
                      <a:pt x="469" y="334"/>
                      <a:pt x="463" y="334"/>
                      <a:pt x="457" y="334"/>
                    </a:cubicBezTo>
                    <a:cubicBezTo>
                      <a:pt x="463" y="333"/>
                      <a:pt x="447" y="333"/>
                      <a:pt x="454" y="332"/>
                    </a:cubicBezTo>
                    <a:cubicBezTo>
                      <a:pt x="433" y="333"/>
                      <a:pt x="444" y="333"/>
                      <a:pt x="430" y="334"/>
                    </a:cubicBezTo>
                    <a:cubicBezTo>
                      <a:pt x="427" y="334"/>
                      <a:pt x="427" y="334"/>
                      <a:pt x="427" y="334"/>
                    </a:cubicBezTo>
                    <a:cubicBezTo>
                      <a:pt x="422" y="334"/>
                      <a:pt x="421" y="335"/>
                      <a:pt x="411" y="335"/>
                    </a:cubicBezTo>
                    <a:cubicBezTo>
                      <a:pt x="420" y="334"/>
                      <a:pt x="404" y="334"/>
                      <a:pt x="414" y="333"/>
                    </a:cubicBezTo>
                    <a:cubicBezTo>
                      <a:pt x="391" y="331"/>
                      <a:pt x="380" y="335"/>
                      <a:pt x="370" y="332"/>
                    </a:cubicBezTo>
                    <a:cubicBezTo>
                      <a:pt x="360" y="334"/>
                      <a:pt x="389" y="333"/>
                      <a:pt x="384" y="334"/>
                    </a:cubicBezTo>
                    <a:cubicBezTo>
                      <a:pt x="389" y="334"/>
                      <a:pt x="375" y="335"/>
                      <a:pt x="368" y="335"/>
                    </a:cubicBezTo>
                    <a:cubicBezTo>
                      <a:pt x="361" y="335"/>
                      <a:pt x="356" y="333"/>
                      <a:pt x="338" y="333"/>
                    </a:cubicBezTo>
                    <a:cubicBezTo>
                      <a:pt x="340" y="333"/>
                      <a:pt x="340" y="332"/>
                      <a:pt x="342" y="332"/>
                    </a:cubicBezTo>
                    <a:cubicBezTo>
                      <a:pt x="335" y="332"/>
                      <a:pt x="328" y="333"/>
                      <a:pt x="320" y="332"/>
                    </a:cubicBezTo>
                    <a:cubicBezTo>
                      <a:pt x="315" y="334"/>
                      <a:pt x="309" y="332"/>
                      <a:pt x="308" y="334"/>
                    </a:cubicBezTo>
                    <a:cubicBezTo>
                      <a:pt x="325" y="333"/>
                      <a:pt x="325" y="333"/>
                      <a:pt x="325" y="333"/>
                    </a:cubicBezTo>
                    <a:cubicBezTo>
                      <a:pt x="315" y="334"/>
                      <a:pt x="306" y="336"/>
                      <a:pt x="291" y="335"/>
                    </a:cubicBezTo>
                    <a:cubicBezTo>
                      <a:pt x="292" y="334"/>
                      <a:pt x="297" y="334"/>
                      <a:pt x="300" y="334"/>
                    </a:cubicBezTo>
                    <a:cubicBezTo>
                      <a:pt x="295" y="333"/>
                      <a:pt x="291" y="334"/>
                      <a:pt x="286" y="334"/>
                    </a:cubicBezTo>
                    <a:cubicBezTo>
                      <a:pt x="288" y="332"/>
                      <a:pt x="307" y="333"/>
                      <a:pt x="317" y="332"/>
                    </a:cubicBezTo>
                    <a:cubicBezTo>
                      <a:pt x="312" y="331"/>
                      <a:pt x="298" y="333"/>
                      <a:pt x="303" y="332"/>
                    </a:cubicBezTo>
                    <a:cubicBezTo>
                      <a:pt x="295" y="334"/>
                      <a:pt x="285" y="331"/>
                      <a:pt x="273" y="333"/>
                    </a:cubicBezTo>
                    <a:cubicBezTo>
                      <a:pt x="273" y="332"/>
                      <a:pt x="273" y="332"/>
                      <a:pt x="273" y="332"/>
                    </a:cubicBezTo>
                    <a:cubicBezTo>
                      <a:pt x="271" y="332"/>
                      <a:pt x="267" y="333"/>
                      <a:pt x="264" y="333"/>
                    </a:cubicBezTo>
                    <a:cubicBezTo>
                      <a:pt x="270" y="331"/>
                      <a:pt x="270" y="331"/>
                      <a:pt x="270" y="331"/>
                    </a:cubicBezTo>
                    <a:cubicBezTo>
                      <a:pt x="260" y="332"/>
                      <a:pt x="251" y="330"/>
                      <a:pt x="242" y="331"/>
                    </a:cubicBezTo>
                    <a:cubicBezTo>
                      <a:pt x="262" y="331"/>
                      <a:pt x="246" y="332"/>
                      <a:pt x="255" y="333"/>
                    </a:cubicBezTo>
                    <a:cubicBezTo>
                      <a:pt x="230" y="334"/>
                      <a:pt x="241" y="330"/>
                      <a:pt x="213" y="331"/>
                    </a:cubicBezTo>
                    <a:cubicBezTo>
                      <a:pt x="217" y="331"/>
                      <a:pt x="227" y="331"/>
                      <a:pt x="221" y="332"/>
                    </a:cubicBezTo>
                    <a:cubicBezTo>
                      <a:pt x="216" y="332"/>
                      <a:pt x="209" y="331"/>
                      <a:pt x="206" y="331"/>
                    </a:cubicBezTo>
                    <a:cubicBezTo>
                      <a:pt x="188" y="331"/>
                      <a:pt x="209" y="332"/>
                      <a:pt x="201" y="332"/>
                    </a:cubicBezTo>
                    <a:cubicBezTo>
                      <a:pt x="195" y="331"/>
                      <a:pt x="192" y="333"/>
                      <a:pt x="184" y="333"/>
                    </a:cubicBezTo>
                    <a:cubicBezTo>
                      <a:pt x="184" y="332"/>
                      <a:pt x="184" y="332"/>
                      <a:pt x="184" y="332"/>
                    </a:cubicBezTo>
                    <a:cubicBezTo>
                      <a:pt x="163" y="332"/>
                      <a:pt x="178" y="334"/>
                      <a:pt x="160" y="333"/>
                    </a:cubicBezTo>
                    <a:cubicBezTo>
                      <a:pt x="168" y="332"/>
                      <a:pt x="168" y="332"/>
                      <a:pt x="168" y="332"/>
                    </a:cubicBezTo>
                    <a:cubicBezTo>
                      <a:pt x="158" y="332"/>
                      <a:pt x="158" y="332"/>
                      <a:pt x="158" y="332"/>
                    </a:cubicBezTo>
                    <a:cubicBezTo>
                      <a:pt x="160" y="331"/>
                      <a:pt x="160" y="331"/>
                      <a:pt x="160" y="331"/>
                    </a:cubicBezTo>
                    <a:cubicBezTo>
                      <a:pt x="149" y="332"/>
                      <a:pt x="146" y="332"/>
                      <a:pt x="136" y="332"/>
                    </a:cubicBezTo>
                    <a:cubicBezTo>
                      <a:pt x="138" y="332"/>
                      <a:pt x="134" y="333"/>
                      <a:pt x="125" y="333"/>
                    </a:cubicBezTo>
                    <a:cubicBezTo>
                      <a:pt x="119" y="333"/>
                      <a:pt x="129" y="332"/>
                      <a:pt x="116" y="333"/>
                    </a:cubicBezTo>
                    <a:cubicBezTo>
                      <a:pt x="119" y="332"/>
                      <a:pt x="122" y="331"/>
                      <a:pt x="128" y="332"/>
                    </a:cubicBezTo>
                    <a:cubicBezTo>
                      <a:pt x="128" y="332"/>
                      <a:pt x="130" y="332"/>
                      <a:pt x="131" y="331"/>
                    </a:cubicBezTo>
                    <a:cubicBezTo>
                      <a:pt x="124" y="331"/>
                      <a:pt x="114" y="331"/>
                      <a:pt x="109" y="331"/>
                    </a:cubicBezTo>
                    <a:cubicBezTo>
                      <a:pt x="111" y="331"/>
                      <a:pt x="113" y="331"/>
                      <a:pt x="114" y="331"/>
                    </a:cubicBezTo>
                    <a:cubicBezTo>
                      <a:pt x="96" y="333"/>
                      <a:pt x="96" y="333"/>
                      <a:pt x="96" y="333"/>
                    </a:cubicBezTo>
                    <a:cubicBezTo>
                      <a:pt x="93" y="332"/>
                      <a:pt x="95" y="332"/>
                      <a:pt x="97" y="332"/>
                    </a:cubicBezTo>
                    <a:cubicBezTo>
                      <a:pt x="93" y="332"/>
                      <a:pt x="91" y="332"/>
                      <a:pt x="85" y="332"/>
                    </a:cubicBezTo>
                    <a:cubicBezTo>
                      <a:pt x="87" y="332"/>
                      <a:pt x="86" y="331"/>
                      <a:pt x="94" y="330"/>
                    </a:cubicBezTo>
                    <a:cubicBezTo>
                      <a:pt x="76" y="331"/>
                      <a:pt x="76" y="331"/>
                      <a:pt x="76" y="331"/>
                    </a:cubicBezTo>
                    <a:cubicBezTo>
                      <a:pt x="75" y="331"/>
                      <a:pt x="67" y="330"/>
                      <a:pt x="69" y="330"/>
                    </a:cubicBezTo>
                    <a:cubicBezTo>
                      <a:pt x="59" y="330"/>
                      <a:pt x="45" y="332"/>
                      <a:pt x="32" y="331"/>
                    </a:cubicBezTo>
                    <a:cubicBezTo>
                      <a:pt x="31" y="331"/>
                      <a:pt x="30" y="331"/>
                      <a:pt x="27" y="331"/>
                    </a:cubicBezTo>
                    <a:cubicBezTo>
                      <a:pt x="23" y="331"/>
                      <a:pt x="20" y="331"/>
                      <a:pt x="17" y="331"/>
                    </a:cubicBezTo>
                    <a:cubicBezTo>
                      <a:pt x="14" y="331"/>
                      <a:pt x="14" y="331"/>
                      <a:pt x="14" y="331"/>
                    </a:cubicBezTo>
                    <a:cubicBezTo>
                      <a:pt x="14" y="331"/>
                      <a:pt x="14" y="331"/>
                      <a:pt x="14" y="331"/>
                    </a:cubicBezTo>
                    <a:cubicBezTo>
                      <a:pt x="12" y="331"/>
                      <a:pt x="12" y="331"/>
                      <a:pt x="12" y="331"/>
                    </a:cubicBezTo>
                    <a:cubicBezTo>
                      <a:pt x="12" y="330"/>
                      <a:pt x="12" y="330"/>
                      <a:pt x="12" y="330"/>
                    </a:cubicBezTo>
                    <a:cubicBezTo>
                      <a:pt x="12" y="329"/>
                      <a:pt x="12" y="328"/>
                      <a:pt x="12" y="328"/>
                    </a:cubicBezTo>
                    <a:cubicBezTo>
                      <a:pt x="12" y="325"/>
                      <a:pt x="12" y="322"/>
                      <a:pt x="12" y="318"/>
                    </a:cubicBezTo>
                    <a:cubicBezTo>
                      <a:pt x="13" y="310"/>
                      <a:pt x="13" y="310"/>
                      <a:pt x="13" y="310"/>
                    </a:cubicBezTo>
                    <a:cubicBezTo>
                      <a:pt x="13" y="299"/>
                      <a:pt x="11" y="321"/>
                      <a:pt x="11" y="302"/>
                    </a:cubicBezTo>
                    <a:cubicBezTo>
                      <a:pt x="11" y="289"/>
                      <a:pt x="12" y="297"/>
                      <a:pt x="13" y="292"/>
                    </a:cubicBezTo>
                    <a:cubicBezTo>
                      <a:pt x="12" y="286"/>
                      <a:pt x="10" y="274"/>
                      <a:pt x="12" y="261"/>
                    </a:cubicBezTo>
                    <a:cubicBezTo>
                      <a:pt x="12" y="266"/>
                      <a:pt x="12" y="269"/>
                      <a:pt x="12" y="273"/>
                    </a:cubicBezTo>
                    <a:close/>
                    <a:moveTo>
                      <a:pt x="11" y="130"/>
                    </a:moveTo>
                    <a:cubicBezTo>
                      <a:pt x="11" y="133"/>
                      <a:pt x="12" y="139"/>
                      <a:pt x="11" y="141"/>
                    </a:cubicBezTo>
                    <a:cubicBezTo>
                      <a:pt x="10" y="138"/>
                      <a:pt x="11" y="135"/>
                      <a:pt x="11" y="130"/>
                    </a:cubicBezTo>
                    <a:close/>
                    <a:moveTo>
                      <a:pt x="100" y="10"/>
                    </a:moveTo>
                    <a:cubicBezTo>
                      <a:pt x="98" y="10"/>
                      <a:pt x="95" y="10"/>
                      <a:pt x="91" y="9"/>
                    </a:cubicBezTo>
                    <a:cubicBezTo>
                      <a:pt x="94" y="9"/>
                      <a:pt x="97" y="9"/>
                      <a:pt x="100" y="10"/>
                    </a:cubicBezTo>
                    <a:close/>
                    <a:moveTo>
                      <a:pt x="702" y="3"/>
                    </a:moveTo>
                    <a:cubicBezTo>
                      <a:pt x="702" y="3"/>
                      <a:pt x="702" y="3"/>
                      <a:pt x="702" y="3"/>
                    </a:cubicBezTo>
                    <a:cubicBezTo>
                      <a:pt x="696" y="3"/>
                      <a:pt x="698" y="3"/>
                      <a:pt x="702" y="3"/>
                    </a:cubicBezTo>
                    <a:close/>
                    <a:moveTo>
                      <a:pt x="715" y="3"/>
                    </a:moveTo>
                    <a:cubicBezTo>
                      <a:pt x="716" y="3"/>
                      <a:pt x="716" y="3"/>
                      <a:pt x="715" y="3"/>
                    </a:cubicBezTo>
                    <a:cubicBezTo>
                      <a:pt x="715" y="3"/>
                      <a:pt x="712" y="3"/>
                      <a:pt x="708" y="3"/>
                    </a:cubicBezTo>
                    <a:cubicBezTo>
                      <a:pt x="709" y="3"/>
                      <a:pt x="711" y="4"/>
                      <a:pt x="715" y="3"/>
                    </a:cubicBezTo>
                    <a:close/>
                    <a:moveTo>
                      <a:pt x="340" y="340"/>
                    </a:moveTo>
                    <a:cubicBezTo>
                      <a:pt x="338" y="340"/>
                      <a:pt x="338" y="340"/>
                      <a:pt x="338" y="340"/>
                    </a:cubicBezTo>
                    <a:cubicBezTo>
                      <a:pt x="343" y="340"/>
                      <a:pt x="342" y="340"/>
                      <a:pt x="340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8" name="Freeform 313"/>
              <p:cNvSpPr>
                <a:spLocks/>
              </p:cNvSpPr>
              <p:nvPr/>
            </p:nvSpPr>
            <p:spPr bwMode="auto">
              <a:xfrm>
                <a:off x="7766051" y="68263"/>
                <a:ext cx="6350" cy="3175"/>
              </a:xfrm>
              <a:custGeom>
                <a:avLst/>
                <a:gdLst>
                  <a:gd name="T0" fmla="*/ 161289973 w 2"/>
                  <a:gd name="T1" fmla="*/ 80644986 h 1"/>
                  <a:gd name="T2" fmla="*/ 80644986 w 2"/>
                  <a:gd name="T3" fmla="*/ 0 h 1"/>
                  <a:gd name="T4" fmla="*/ 161289973 w 2"/>
                  <a:gd name="T5" fmla="*/ 8064498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9" name="Freeform 314"/>
              <p:cNvSpPr>
                <a:spLocks/>
              </p:cNvSpPr>
              <p:nvPr/>
            </p:nvSpPr>
            <p:spPr bwMode="auto">
              <a:xfrm>
                <a:off x="7607301" y="1208088"/>
                <a:ext cx="4763" cy="0"/>
              </a:xfrm>
              <a:custGeom>
                <a:avLst/>
                <a:gdLst>
                  <a:gd name="T0" fmla="*/ 0 w 1"/>
                  <a:gd name="T1" fmla="*/ 612526420 w 1"/>
                  <a:gd name="T2" fmla="*/ 61252642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"/>
                  <a:gd name="T9" fmla="*/ 1 w 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0" name="Freeform 315"/>
              <p:cNvSpPr>
                <a:spLocks/>
              </p:cNvSpPr>
              <p:nvPr/>
            </p:nvSpPr>
            <p:spPr bwMode="auto">
              <a:xfrm>
                <a:off x="9413876" y="71438"/>
                <a:ext cx="19050" cy="3175"/>
              </a:xfrm>
              <a:custGeom>
                <a:avLst/>
                <a:gdLst>
                  <a:gd name="T0" fmla="*/ 1016127089 w 5"/>
                  <a:gd name="T1" fmla="*/ 80644986 h 1"/>
                  <a:gd name="T2" fmla="*/ 0 w 5"/>
                  <a:gd name="T3" fmla="*/ 0 h 1"/>
                  <a:gd name="T4" fmla="*/ 1016127089 w 5"/>
                  <a:gd name="T5" fmla="*/ 80644986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1" name="Freeform 316"/>
              <p:cNvSpPr>
                <a:spLocks/>
              </p:cNvSpPr>
              <p:nvPr/>
            </p:nvSpPr>
            <p:spPr bwMode="auto">
              <a:xfrm>
                <a:off x="10398126" y="39688"/>
                <a:ext cx="30163" cy="0"/>
              </a:xfrm>
              <a:custGeom>
                <a:avLst/>
                <a:gdLst>
                  <a:gd name="T0" fmla="*/ 1521082132 w 8"/>
                  <a:gd name="T1" fmla="*/ 0 w 8"/>
                  <a:gd name="T2" fmla="*/ 1521082132 w 8"/>
                  <a:gd name="T3" fmla="*/ 1521082132 w 8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8"/>
                  <a:gd name="T9" fmla="*/ 8 w 8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" y="0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2" name="Freeform 317"/>
              <p:cNvSpPr>
                <a:spLocks/>
              </p:cNvSpPr>
              <p:nvPr/>
            </p:nvSpPr>
            <p:spPr bwMode="auto">
              <a:xfrm>
                <a:off x="10593388" y="139700"/>
                <a:ext cx="0" cy="31750"/>
              </a:xfrm>
              <a:custGeom>
                <a:avLst/>
                <a:gdLst>
                  <a:gd name="T0" fmla="*/ 659595608 h 9"/>
                  <a:gd name="T1" fmla="*/ 1219630313 h 9"/>
                  <a:gd name="T2" fmla="*/ 1219630313 h 9"/>
                  <a:gd name="T3" fmla="*/ 659595608 h 9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9"/>
                  <a:gd name="T9" fmla="*/ 9 h 9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9">
                    <a:moveTo>
                      <a:pt x="0" y="5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3" name="Freeform 318"/>
              <p:cNvSpPr>
                <a:spLocks/>
              </p:cNvSpPr>
              <p:nvPr/>
            </p:nvSpPr>
            <p:spPr bwMode="auto">
              <a:xfrm>
                <a:off x="10458451" y="47625"/>
                <a:ext cx="44450" cy="6350"/>
              </a:xfrm>
              <a:custGeom>
                <a:avLst/>
                <a:gdLst>
                  <a:gd name="T0" fmla="*/ 0 w 12"/>
                  <a:gd name="T1" fmla="*/ 80644986 h 2"/>
                  <a:gd name="T2" fmla="*/ 1948362340 w 12"/>
                  <a:gd name="T3" fmla="*/ 80644986 h 2"/>
                  <a:gd name="T4" fmla="*/ 1728827101 w 12"/>
                  <a:gd name="T5" fmla="*/ 80644986 h 2"/>
                  <a:gd name="T6" fmla="*/ 0 w 12"/>
                  <a:gd name="T7" fmla="*/ 8064498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2"/>
                  <a:gd name="T14" fmla="*/ 12 w 1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2">
                    <a:moveTo>
                      <a:pt x="0" y="1"/>
                    </a:moveTo>
                    <a:cubicBezTo>
                      <a:pt x="1" y="2"/>
                      <a:pt x="6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6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4" name="Freeform 319"/>
              <p:cNvSpPr>
                <a:spLocks/>
              </p:cNvSpPr>
              <p:nvPr/>
            </p:nvSpPr>
            <p:spPr bwMode="auto">
              <a:xfrm>
                <a:off x="10507663" y="50800"/>
                <a:ext cx="22225" cy="0"/>
              </a:xfrm>
              <a:custGeom>
                <a:avLst/>
                <a:gdLst>
                  <a:gd name="T0" fmla="*/ 0 w 6"/>
                  <a:gd name="T1" fmla="*/ 891855860 w 6"/>
                  <a:gd name="T2" fmla="*/ 0 w 6"/>
                  <a:gd name="T3" fmla="*/ 0 60000 65536"/>
                  <a:gd name="T4" fmla="*/ 0 60000 65536"/>
                  <a:gd name="T5" fmla="*/ 0 60000 65536"/>
                  <a:gd name="T6" fmla="*/ 0 w 6"/>
                  <a:gd name="T7" fmla="*/ 6 w 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6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6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5" name="Freeform 320"/>
              <p:cNvSpPr>
                <a:spLocks/>
              </p:cNvSpPr>
              <p:nvPr/>
            </p:nvSpPr>
            <p:spPr bwMode="auto">
              <a:xfrm>
                <a:off x="10180638" y="36513"/>
                <a:ext cx="79375" cy="6350"/>
              </a:xfrm>
              <a:custGeom>
                <a:avLst/>
                <a:gdLst>
                  <a:gd name="T0" fmla="*/ 2147483647 w 21"/>
                  <a:gd name="T1" fmla="*/ 161289973 h 2"/>
                  <a:gd name="T2" fmla="*/ 2147483647 w 21"/>
                  <a:gd name="T3" fmla="*/ 80644986 h 2"/>
                  <a:gd name="T4" fmla="*/ 2147483647 w 21"/>
                  <a:gd name="T5" fmla="*/ 161289973 h 2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2"/>
                  <a:gd name="T11" fmla="*/ 21 w 2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2">
                    <a:moveTo>
                      <a:pt x="15" y="2"/>
                    </a:moveTo>
                    <a:cubicBezTo>
                      <a:pt x="18" y="2"/>
                      <a:pt x="17" y="1"/>
                      <a:pt x="18" y="1"/>
                    </a:cubicBezTo>
                    <a:cubicBezTo>
                      <a:pt x="21" y="0"/>
                      <a:pt x="0" y="2"/>
                      <a:pt x="1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6" name="Freeform 321"/>
              <p:cNvSpPr>
                <a:spLocks/>
              </p:cNvSpPr>
              <p:nvPr/>
            </p:nvSpPr>
            <p:spPr bwMode="auto">
              <a:xfrm>
                <a:off x="10455276" y="57150"/>
                <a:ext cx="22225" cy="3175"/>
              </a:xfrm>
              <a:custGeom>
                <a:avLst/>
                <a:gdLst>
                  <a:gd name="T0" fmla="*/ 35282190 w 14"/>
                  <a:gd name="T1" fmla="*/ 5040312 h 2"/>
                  <a:gd name="T2" fmla="*/ 22682200 w 14"/>
                  <a:gd name="T3" fmla="*/ 0 h 2"/>
                  <a:gd name="T4" fmla="*/ 0 w 14"/>
                  <a:gd name="T5" fmla="*/ 0 h 2"/>
                  <a:gd name="T6" fmla="*/ 35282190 w 14"/>
                  <a:gd name="T7" fmla="*/ 504031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"/>
                  <a:gd name="T14" fmla="*/ 14 w 1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">
                    <a:moveTo>
                      <a:pt x="14" y="2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7" name="Freeform 322"/>
              <p:cNvSpPr>
                <a:spLocks/>
              </p:cNvSpPr>
              <p:nvPr/>
            </p:nvSpPr>
            <p:spPr bwMode="auto">
              <a:xfrm>
                <a:off x="10304463" y="57150"/>
                <a:ext cx="44450" cy="0"/>
              </a:xfrm>
              <a:custGeom>
                <a:avLst/>
                <a:gdLst>
                  <a:gd name="T0" fmla="*/ 0 w 12"/>
                  <a:gd name="T1" fmla="*/ 1728827101 w 12"/>
                  <a:gd name="T2" fmla="*/ 2085568334 w 12"/>
                  <a:gd name="T3" fmla="*/ 0 w 12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2"/>
                  <a:gd name="T9" fmla="*/ 12 w 12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2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11" y="0"/>
                      <a:pt x="12" y="0"/>
                    </a:cubicBezTo>
                    <a:cubicBezTo>
                      <a:pt x="6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8" name="Freeform 323"/>
              <p:cNvSpPr>
                <a:spLocks/>
              </p:cNvSpPr>
              <p:nvPr/>
            </p:nvSpPr>
            <p:spPr bwMode="auto">
              <a:xfrm>
                <a:off x="10348913" y="57150"/>
                <a:ext cx="26988" cy="0"/>
              </a:xfrm>
              <a:custGeom>
                <a:avLst/>
                <a:gdLst>
                  <a:gd name="T0" fmla="*/ 0 w 7"/>
                  <a:gd name="T1" fmla="*/ 1486433575 w 7"/>
                  <a:gd name="T2" fmla="*/ 0 w 7"/>
                  <a:gd name="T3" fmla="*/ 0 60000 65536"/>
                  <a:gd name="T4" fmla="*/ 0 60000 65536"/>
                  <a:gd name="T5" fmla="*/ 0 60000 65536"/>
                  <a:gd name="T6" fmla="*/ 0 w 7"/>
                  <a:gd name="T7" fmla="*/ 7 w 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7">
                    <a:moveTo>
                      <a:pt x="0" y="0"/>
                    </a:moveTo>
                    <a:cubicBezTo>
                      <a:pt x="3" y="0"/>
                      <a:pt x="6" y="0"/>
                      <a:pt x="7" y="0"/>
                    </a:cubicBezTo>
                    <a:cubicBezTo>
                      <a:pt x="6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9" name="Freeform 324"/>
              <p:cNvSpPr>
                <a:spLocks/>
              </p:cNvSpPr>
              <p:nvPr/>
            </p:nvSpPr>
            <p:spPr bwMode="auto">
              <a:xfrm>
                <a:off x="10394951" y="60325"/>
                <a:ext cx="33338" cy="0"/>
              </a:xfrm>
              <a:custGeom>
                <a:avLst/>
                <a:gdLst>
                  <a:gd name="T0" fmla="*/ 52924874 w 21"/>
                  <a:gd name="T1" fmla="*/ 35282716 w 21"/>
                  <a:gd name="T2" fmla="*/ 0 w 21"/>
                  <a:gd name="T3" fmla="*/ 52924874 w 2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21"/>
                  <a:gd name="T9" fmla="*/ 21 w 2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21">
                    <a:moveTo>
                      <a:pt x="21" y="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0" name="Freeform 325"/>
              <p:cNvSpPr>
                <a:spLocks/>
              </p:cNvSpPr>
              <p:nvPr/>
            </p:nvSpPr>
            <p:spPr bwMode="auto">
              <a:xfrm>
                <a:off x="9894888" y="57150"/>
                <a:ext cx="49213" cy="3175"/>
              </a:xfrm>
              <a:custGeom>
                <a:avLst/>
                <a:gdLst>
                  <a:gd name="T0" fmla="*/ 2120970841 w 13"/>
                  <a:gd name="T1" fmla="*/ 0 h 1"/>
                  <a:gd name="T2" fmla="*/ 171969159 w 13"/>
                  <a:gd name="T3" fmla="*/ 0 h 1"/>
                  <a:gd name="T4" fmla="*/ 1132141420 w 13"/>
                  <a:gd name="T5" fmla="*/ 0 h 1"/>
                  <a:gd name="T6" fmla="*/ 2120970841 w 1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"/>
                  <a:gd name="T14" fmla="*/ 13 w 1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">
                    <a:moveTo>
                      <a:pt x="1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3" y="1"/>
                      <a:pt x="6" y="0"/>
                    </a:cubicBezTo>
                    <a:cubicBezTo>
                      <a:pt x="9" y="0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1" name="Freeform 326"/>
              <p:cNvSpPr>
                <a:spLocks/>
              </p:cNvSpPr>
              <p:nvPr/>
            </p:nvSpPr>
            <p:spPr bwMode="auto">
              <a:xfrm>
                <a:off x="10034588" y="65088"/>
                <a:ext cx="14288" cy="3175"/>
              </a:xfrm>
              <a:custGeom>
                <a:avLst/>
                <a:gdLst>
                  <a:gd name="T0" fmla="*/ 574163229 w 4"/>
                  <a:gd name="T1" fmla="*/ 0 h 1"/>
                  <a:gd name="T2" fmla="*/ 0 w 4"/>
                  <a:gd name="T3" fmla="*/ 0 h 1"/>
                  <a:gd name="T4" fmla="*/ 0 w 4"/>
                  <a:gd name="T5" fmla="*/ 80644986 h 1"/>
                  <a:gd name="T6" fmla="*/ 574163229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2" name="Freeform 327"/>
              <p:cNvSpPr>
                <a:spLocks/>
              </p:cNvSpPr>
              <p:nvPr/>
            </p:nvSpPr>
            <p:spPr bwMode="auto">
              <a:xfrm>
                <a:off x="9886951" y="68263"/>
                <a:ext cx="87313" cy="3175"/>
              </a:xfrm>
              <a:custGeom>
                <a:avLst/>
                <a:gdLst>
                  <a:gd name="T0" fmla="*/ 2147483647 w 23"/>
                  <a:gd name="T1" fmla="*/ 0 h 1"/>
                  <a:gd name="T2" fmla="*/ 2147483647 w 23"/>
                  <a:gd name="T3" fmla="*/ 80644986 h 1"/>
                  <a:gd name="T4" fmla="*/ 2147483647 w 2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"/>
                  <a:gd name="T11" fmla="*/ 23 w 2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">
                    <a:moveTo>
                      <a:pt x="14" y="0"/>
                    </a:moveTo>
                    <a:cubicBezTo>
                      <a:pt x="13" y="0"/>
                      <a:pt x="0" y="1"/>
                      <a:pt x="12" y="1"/>
                    </a:cubicBezTo>
                    <a:cubicBezTo>
                      <a:pt x="13" y="0"/>
                      <a:pt x="23" y="0"/>
                      <a:pt x="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3" name="Freeform 328"/>
              <p:cNvSpPr>
                <a:spLocks/>
              </p:cNvSpPr>
              <p:nvPr/>
            </p:nvSpPr>
            <p:spPr bwMode="auto">
              <a:xfrm>
                <a:off x="9377363" y="53975"/>
                <a:ext cx="6350" cy="6350"/>
              </a:xfrm>
              <a:custGeom>
                <a:avLst/>
                <a:gdLst>
                  <a:gd name="T0" fmla="*/ 0 w 4"/>
                  <a:gd name="T1" fmla="*/ 10080623 h 4"/>
                  <a:gd name="T2" fmla="*/ 10080623 w 4"/>
                  <a:gd name="T3" fmla="*/ 10080623 h 4"/>
                  <a:gd name="T4" fmla="*/ 10080623 w 4"/>
                  <a:gd name="T5" fmla="*/ 0 h 4"/>
                  <a:gd name="T6" fmla="*/ 0 w 4"/>
                  <a:gd name="T7" fmla="*/ 1008062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4" name="Freeform 329"/>
              <p:cNvSpPr>
                <a:spLocks/>
              </p:cNvSpPr>
              <p:nvPr/>
            </p:nvSpPr>
            <p:spPr bwMode="auto">
              <a:xfrm>
                <a:off x="8866188" y="71438"/>
                <a:ext cx="71438" cy="11113"/>
              </a:xfrm>
              <a:custGeom>
                <a:avLst/>
                <a:gdLst>
                  <a:gd name="T0" fmla="*/ 565473137 w 19"/>
                  <a:gd name="T1" fmla="*/ 384217151 h 3"/>
                  <a:gd name="T2" fmla="*/ 2147483647 w 19"/>
                  <a:gd name="T3" fmla="*/ 164665031 h 3"/>
                  <a:gd name="T4" fmla="*/ 2078112726 w 19"/>
                  <a:gd name="T5" fmla="*/ 0 h 3"/>
                  <a:gd name="T6" fmla="*/ 565473137 w 19"/>
                  <a:gd name="T7" fmla="*/ 38421715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3"/>
                  <a:gd name="T14" fmla="*/ 19 w 19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3">
                    <a:moveTo>
                      <a:pt x="3" y="2"/>
                    </a:moveTo>
                    <a:cubicBezTo>
                      <a:pt x="15" y="3"/>
                      <a:pt x="6" y="1"/>
                      <a:pt x="17" y="1"/>
                    </a:cubicBezTo>
                    <a:cubicBezTo>
                      <a:pt x="19" y="1"/>
                      <a:pt x="8" y="1"/>
                      <a:pt x="11" y="0"/>
                    </a:cubicBezTo>
                    <a:cubicBezTo>
                      <a:pt x="4" y="1"/>
                      <a:pt x="0" y="1"/>
                      <a:pt x="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5" name="Freeform 330"/>
              <p:cNvSpPr>
                <a:spLocks/>
              </p:cNvSpPr>
              <p:nvPr/>
            </p:nvSpPr>
            <p:spPr bwMode="auto">
              <a:xfrm>
                <a:off x="8907463" y="71438"/>
                <a:ext cx="11113" cy="0"/>
              </a:xfrm>
              <a:custGeom>
                <a:avLst/>
                <a:gdLst>
                  <a:gd name="T0" fmla="*/ 0 w 3"/>
                  <a:gd name="T1" fmla="*/ 507715997 w 3"/>
                  <a:gd name="T2" fmla="*/ 0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6" name="Freeform 331"/>
              <p:cNvSpPr>
                <a:spLocks/>
              </p:cNvSpPr>
              <p:nvPr/>
            </p:nvSpPr>
            <p:spPr bwMode="auto">
              <a:xfrm>
                <a:off x="10514013" y="1244600"/>
                <a:ext cx="26988" cy="3175"/>
              </a:xfrm>
              <a:custGeom>
                <a:avLst/>
                <a:gdLst>
                  <a:gd name="T0" fmla="*/ 0 w 17"/>
                  <a:gd name="T1" fmla="*/ 0 h 2"/>
                  <a:gd name="T2" fmla="*/ 42844237 w 17"/>
                  <a:gd name="T3" fmla="*/ 5040312 h 2"/>
                  <a:gd name="T4" fmla="*/ 12601806 w 17"/>
                  <a:gd name="T5" fmla="*/ 0 h 2"/>
                  <a:gd name="T6" fmla="*/ 0 w 1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2"/>
                  <a:gd name="T14" fmla="*/ 17 w 1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2">
                    <a:moveTo>
                      <a:pt x="0" y="0"/>
                    </a:moveTo>
                    <a:lnTo>
                      <a:pt x="17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7" name="Freeform 332"/>
              <p:cNvSpPr>
                <a:spLocks/>
              </p:cNvSpPr>
              <p:nvPr/>
            </p:nvSpPr>
            <p:spPr bwMode="auto">
              <a:xfrm>
                <a:off x="10567988" y="1241425"/>
                <a:ext cx="25400" cy="3175"/>
              </a:xfrm>
              <a:custGeom>
                <a:avLst/>
                <a:gdLst>
                  <a:gd name="T0" fmla="*/ 0 w 7"/>
                  <a:gd name="T1" fmla="*/ 0 h 1"/>
                  <a:gd name="T2" fmla="*/ 329162252 w 7"/>
                  <a:gd name="T3" fmla="*/ 80644986 h 1"/>
                  <a:gd name="T4" fmla="*/ 1119156806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"/>
                  <a:gd name="T14" fmla="*/ 7 w 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8" name="Freeform 333"/>
              <p:cNvSpPr>
                <a:spLocks/>
              </p:cNvSpPr>
              <p:nvPr/>
            </p:nvSpPr>
            <p:spPr bwMode="auto">
              <a:xfrm>
                <a:off x="7540626" y="420688"/>
                <a:ext cx="3175" cy="20638"/>
              </a:xfrm>
              <a:custGeom>
                <a:avLst/>
                <a:gdLst>
                  <a:gd name="T0" fmla="*/ 80644986 w 1"/>
                  <a:gd name="T1" fmla="*/ 0 h 6"/>
                  <a:gd name="T2" fmla="*/ 0 w 1"/>
                  <a:gd name="T3" fmla="*/ 0 h 6"/>
                  <a:gd name="T4" fmla="*/ 0 w 1"/>
                  <a:gd name="T5" fmla="*/ 721710846 h 6"/>
                  <a:gd name="T6" fmla="*/ 80644986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"/>
                  <a:gd name="T14" fmla="*/ 1 w 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9" name="Freeform 334"/>
              <p:cNvSpPr>
                <a:spLocks/>
              </p:cNvSpPr>
              <p:nvPr/>
            </p:nvSpPr>
            <p:spPr bwMode="auto">
              <a:xfrm>
                <a:off x="7535863" y="782638"/>
                <a:ext cx="4763" cy="11113"/>
              </a:xfrm>
              <a:custGeom>
                <a:avLst/>
                <a:gdLst>
                  <a:gd name="T0" fmla="*/ 7562057 w 3"/>
                  <a:gd name="T1" fmla="*/ 10081079 h 7"/>
                  <a:gd name="T2" fmla="*/ 7562057 w 3"/>
                  <a:gd name="T3" fmla="*/ 0 h 7"/>
                  <a:gd name="T4" fmla="*/ 0 w 3"/>
                  <a:gd name="T5" fmla="*/ 17642683 h 7"/>
                  <a:gd name="T6" fmla="*/ 7562057 w 3"/>
                  <a:gd name="T7" fmla="*/ 10081079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7"/>
                  <a:gd name="T14" fmla="*/ 3 w 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7">
                    <a:moveTo>
                      <a:pt x="3" y="4"/>
                    </a:moveTo>
                    <a:lnTo>
                      <a:pt x="3" y="0"/>
                    </a:lnTo>
                    <a:lnTo>
                      <a:pt x="0" y="7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0" name="Freeform 335"/>
              <p:cNvSpPr>
                <a:spLocks/>
              </p:cNvSpPr>
              <p:nvPr/>
            </p:nvSpPr>
            <p:spPr bwMode="auto">
              <a:xfrm>
                <a:off x="7540626" y="1055688"/>
                <a:ext cx="3175" cy="42863"/>
              </a:xfrm>
              <a:custGeom>
                <a:avLst/>
                <a:gdLst>
                  <a:gd name="T0" fmla="*/ 80644986 w 1"/>
                  <a:gd name="T1" fmla="*/ 1607580322 h 12"/>
                  <a:gd name="T2" fmla="*/ 80644986 w 1"/>
                  <a:gd name="T3" fmla="*/ 0 h 12"/>
                  <a:gd name="T4" fmla="*/ 80644986 w 1"/>
                  <a:gd name="T5" fmla="*/ 160758032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1" y="11"/>
                    </a:moveTo>
                    <a:cubicBezTo>
                      <a:pt x="1" y="8"/>
                      <a:pt x="1" y="3"/>
                      <a:pt x="1" y="0"/>
                    </a:cubicBezTo>
                    <a:cubicBezTo>
                      <a:pt x="1" y="8"/>
                      <a:pt x="0" y="12"/>
                      <a:pt x="1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7655" name="Group 2"/>
          <p:cNvGrpSpPr>
            <a:grpSpLocks/>
          </p:cNvGrpSpPr>
          <p:nvPr/>
        </p:nvGrpSpPr>
        <p:grpSpPr bwMode="auto">
          <a:xfrm>
            <a:off x="1212850" y="1566863"/>
            <a:ext cx="3140075" cy="1260475"/>
            <a:chOff x="9626311" y="1579563"/>
            <a:chExt cx="3140075" cy="1260475"/>
          </a:xfrm>
        </p:grpSpPr>
        <p:sp>
          <p:nvSpPr>
            <p:cNvPr id="27660" name="Freeform 14"/>
            <p:cNvSpPr>
              <a:spLocks/>
            </p:cNvSpPr>
            <p:nvPr/>
          </p:nvSpPr>
          <p:spPr bwMode="auto">
            <a:xfrm>
              <a:off x="9705686" y="1579563"/>
              <a:ext cx="3060700" cy="1200150"/>
            </a:xfrm>
            <a:custGeom>
              <a:avLst/>
              <a:gdLst>
                <a:gd name="T0" fmla="*/ 2147483647 w 815"/>
                <a:gd name="T1" fmla="*/ 2147483647 h 338"/>
                <a:gd name="T2" fmla="*/ 2147483647 w 815"/>
                <a:gd name="T3" fmla="*/ 2147483647 h 338"/>
                <a:gd name="T4" fmla="*/ 2147483647 w 815"/>
                <a:gd name="T5" fmla="*/ 2147483647 h 338"/>
                <a:gd name="T6" fmla="*/ 2147483647 w 815"/>
                <a:gd name="T7" fmla="*/ 2147483647 h 338"/>
                <a:gd name="T8" fmla="*/ 2147483647 w 815"/>
                <a:gd name="T9" fmla="*/ 2147483647 h 338"/>
                <a:gd name="T10" fmla="*/ 2147483647 w 815"/>
                <a:gd name="T11" fmla="*/ 2147483647 h 338"/>
                <a:gd name="T12" fmla="*/ 2147483647 w 815"/>
                <a:gd name="T13" fmla="*/ 2147483647 h 338"/>
                <a:gd name="T14" fmla="*/ 2147483647 w 815"/>
                <a:gd name="T15" fmla="*/ 2147483647 h 338"/>
                <a:gd name="T16" fmla="*/ 2147483647 w 815"/>
                <a:gd name="T17" fmla="*/ 2147483647 h 338"/>
                <a:gd name="T18" fmla="*/ 2147483647 w 815"/>
                <a:gd name="T19" fmla="*/ 2147483647 h 338"/>
                <a:gd name="T20" fmla="*/ 2147483647 w 815"/>
                <a:gd name="T21" fmla="*/ 2147483647 h 338"/>
                <a:gd name="T22" fmla="*/ 2147483647 w 815"/>
                <a:gd name="T23" fmla="*/ 2147483647 h 338"/>
                <a:gd name="T24" fmla="*/ 2147483647 w 815"/>
                <a:gd name="T25" fmla="*/ 2147483647 h 338"/>
                <a:gd name="T26" fmla="*/ 2147483647 w 815"/>
                <a:gd name="T27" fmla="*/ 2147483647 h 338"/>
                <a:gd name="T28" fmla="*/ 2147483647 w 815"/>
                <a:gd name="T29" fmla="*/ 2143318883 h 338"/>
                <a:gd name="T30" fmla="*/ 2147483647 w 815"/>
                <a:gd name="T31" fmla="*/ 2147483647 h 338"/>
                <a:gd name="T32" fmla="*/ 2147483647 w 815"/>
                <a:gd name="T33" fmla="*/ 1575967260 h 338"/>
                <a:gd name="T34" fmla="*/ 2147483647 w 815"/>
                <a:gd name="T35" fmla="*/ 2143318883 h 338"/>
                <a:gd name="T36" fmla="*/ 2147483647 w 815"/>
                <a:gd name="T37" fmla="*/ 2147483647 h 338"/>
                <a:gd name="T38" fmla="*/ 2147483647 w 815"/>
                <a:gd name="T39" fmla="*/ 2147483647 h 338"/>
                <a:gd name="T40" fmla="*/ 2147483647 w 815"/>
                <a:gd name="T41" fmla="*/ 2147483647 h 338"/>
                <a:gd name="T42" fmla="*/ 2147483647 w 815"/>
                <a:gd name="T43" fmla="*/ 2147483647 h 338"/>
                <a:gd name="T44" fmla="*/ 2147483647 w 815"/>
                <a:gd name="T45" fmla="*/ 2147483647 h 338"/>
                <a:gd name="T46" fmla="*/ 2147483647 w 815"/>
                <a:gd name="T47" fmla="*/ 2147483647 h 338"/>
                <a:gd name="T48" fmla="*/ 2147483647 w 815"/>
                <a:gd name="T49" fmla="*/ 2147483647 h 338"/>
                <a:gd name="T50" fmla="*/ 2147483647 w 815"/>
                <a:gd name="T51" fmla="*/ 2147483647 h 338"/>
                <a:gd name="T52" fmla="*/ 2147483647 w 815"/>
                <a:gd name="T53" fmla="*/ 2147483647 h 338"/>
                <a:gd name="T54" fmla="*/ 2147483647 w 815"/>
                <a:gd name="T55" fmla="*/ 2147483647 h 338"/>
                <a:gd name="T56" fmla="*/ 2147483647 w 815"/>
                <a:gd name="T57" fmla="*/ 2147483647 h 338"/>
                <a:gd name="T58" fmla="*/ 2147483647 w 815"/>
                <a:gd name="T59" fmla="*/ 2147483647 h 338"/>
                <a:gd name="T60" fmla="*/ 2147483647 w 815"/>
                <a:gd name="T61" fmla="*/ 2147483647 h 338"/>
                <a:gd name="T62" fmla="*/ 2147483647 w 815"/>
                <a:gd name="T63" fmla="*/ 2147483647 h 338"/>
                <a:gd name="T64" fmla="*/ 2147483647 w 815"/>
                <a:gd name="T65" fmla="*/ 2147483647 h 338"/>
                <a:gd name="T66" fmla="*/ 2147483647 w 815"/>
                <a:gd name="T67" fmla="*/ 113470974 h 338"/>
                <a:gd name="T68" fmla="*/ 2147483647 w 815"/>
                <a:gd name="T69" fmla="*/ 453880344 h 338"/>
                <a:gd name="T70" fmla="*/ 2147483647 w 815"/>
                <a:gd name="T71" fmla="*/ 252155796 h 338"/>
                <a:gd name="T72" fmla="*/ 2147483647 w 815"/>
                <a:gd name="T73" fmla="*/ 453880344 h 338"/>
                <a:gd name="T74" fmla="*/ 2147483647 w 815"/>
                <a:gd name="T75" fmla="*/ 567347850 h 338"/>
                <a:gd name="T76" fmla="*/ 2147483647 w 815"/>
                <a:gd name="T77" fmla="*/ 1021228304 h 338"/>
                <a:gd name="T78" fmla="*/ 2147483647 w 815"/>
                <a:gd name="T79" fmla="*/ 453880344 h 338"/>
                <a:gd name="T80" fmla="*/ 2147483647 w 815"/>
                <a:gd name="T81" fmla="*/ 567347850 h 338"/>
                <a:gd name="T82" fmla="*/ 564137774 w 815"/>
                <a:gd name="T83" fmla="*/ 2147483647 h 338"/>
                <a:gd name="T84" fmla="*/ 394897897 w 815"/>
                <a:gd name="T85" fmla="*/ 2147483647 h 338"/>
                <a:gd name="T86" fmla="*/ 2147483647 w 815"/>
                <a:gd name="T87" fmla="*/ 2147483647 h 338"/>
                <a:gd name="T88" fmla="*/ 2147483647 w 815"/>
                <a:gd name="T89" fmla="*/ 2147483647 h 338"/>
                <a:gd name="T90" fmla="*/ 2147483647 w 815"/>
                <a:gd name="T91" fmla="*/ 2147483647 h 338"/>
                <a:gd name="T92" fmla="*/ 2147483647 w 815"/>
                <a:gd name="T93" fmla="*/ 2147483647 h 338"/>
                <a:gd name="T94" fmla="*/ 2147483647 w 815"/>
                <a:gd name="T95" fmla="*/ 2147483647 h 338"/>
                <a:gd name="T96" fmla="*/ 2147483647 w 815"/>
                <a:gd name="T97" fmla="*/ 2147483647 h 338"/>
                <a:gd name="T98" fmla="*/ 2147483647 w 815"/>
                <a:gd name="T99" fmla="*/ 2147483647 h 338"/>
                <a:gd name="T100" fmla="*/ 2147483647 w 815"/>
                <a:gd name="T101" fmla="*/ 2147483647 h 338"/>
                <a:gd name="T102" fmla="*/ 2147483647 w 815"/>
                <a:gd name="T103" fmla="*/ 2147483647 h 338"/>
                <a:gd name="T104" fmla="*/ 2147483647 w 815"/>
                <a:gd name="T105" fmla="*/ 2147483647 h 338"/>
                <a:gd name="T106" fmla="*/ 2147483647 w 815"/>
                <a:gd name="T107" fmla="*/ 2147483647 h 338"/>
                <a:gd name="T108" fmla="*/ 2147483647 w 815"/>
                <a:gd name="T109" fmla="*/ 2147483647 h 338"/>
                <a:gd name="T110" fmla="*/ 2147483647 w 815"/>
                <a:gd name="T111" fmla="*/ 2147483647 h 338"/>
                <a:gd name="T112" fmla="*/ 2147483647 w 815"/>
                <a:gd name="T113" fmla="*/ 2147483647 h 338"/>
                <a:gd name="T114" fmla="*/ 2147483647 w 815"/>
                <a:gd name="T115" fmla="*/ 2147483647 h 338"/>
                <a:gd name="T116" fmla="*/ 2147483647 w 815"/>
                <a:gd name="T117" fmla="*/ 2147483647 h 338"/>
                <a:gd name="T118" fmla="*/ 2147483647 w 815"/>
                <a:gd name="T119" fmla="*/ 2147483647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5"/>
                <a:gd name="T181" fmla="*/ 0 h 338"/>
                <a:gd name="T182" fmla="*/ 815 w 815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5" h="338">
                  <a:moveTo>
                    <a:pt x="18" y="310"/>
                  </a:moveTo>
                  <a:cubicBezTo>
                    <a:pt x="18" y="326"/>
                    <a:pt x="19" y="306"/>
                    <a:pt x="20" y="309"/>
                  </a:cubicBezTo>
                  <a:cubicBezTo>
                    <a:pt x="20" y="304"/>
                    <a:pt x="20" y="294"/>
                    <a:pt x="19" y="299"/>
                  </a:cubicBezTo>
                  <a:cubicBezTo>
                    <a:pt x="21" y="290"/>
                    <a:pt x="18" y="272"/>
                    <a:pt x="20" y="263"/>
                  </a:cubicBezTo>
                  <a:cubicBezTo>
                    <a:pt x="19" y="262"/>
                    <a:pt x="19" y="268"/>
                    <a:pt x="19" y="261"/>
                  </a:cubicBezTo>
                  <a:cubicBezTo>
                    <a:pt x="18" y="251"/>
                    <a:pt x="19" y="252"/>
                    <a:pt x="19" y="248"/>
                  </a:cubicBezTo>
                  <a:cubicBezTo>
                    <a:pt x="19" y="245"/>
                    <a:pt x="19" y="230"/>
                    <a:pt x="19" y="232"/>
                  </a:cubicBezTo>
                  <a:cubicBezTo>
                    <a:pt x="18" y="225"/>
                    <a:pt x="17" y="239"/>
                    <a:pt x="17" y="230"/>
                  </a:cubicBezTo>
                  <a:cubicBezTo>
                    <a:pt x="16" y="223"/>
                    <a:pt x="16" y="215"/>
                    <a:pt x="16" y="208"/>
                  </a:cubicBezTo>
                  <a:cubicBezTo>
                    <a:pt x="17" y="199"/>
                    <a:pt x="17" y="216"/>
                    <a:pt x="17" y="220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7" y="188"/>
                    <a:pt x="18" y="198"/>
                    <a:pt x="17" y="206"/>
                  </a:cubicBezTo>
                  <a:cubicBezTo>
                    <a:pt x="18" y="196"/>
                    <a:pt x="18" y="183"/>
                    <a:pt x="17" y="180"/>
                  </a:cubicBezTo>
                  <a:cubicBezTo>
                    <a:pt x="17" y="174"/>
                    <a:pt x="17" y="171"/>
                    <a:pt x="17" y="165"/>
                  </a:cubicBezTo>
                  <a:cubicBezTo>
                    <a:pt x="18" y="171"/>
                    <a:pt x="19" y="170"/>
                    <a:pt x="19" y="179"/>
                  </a:cubicBezTo>
                  <a:cubicBezTo>
                    <a:pt x="19" y="194"/>
                    <a:pt x="18" y="174"/>
                    <a:pt x="18" y="187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8" y="193"/>
                    <a:pt x="19" y="198"/>
                    <a:pt x="19" y="204"/>
                  </a:cubicBezTo>
                  <a:cubicBezTo>
                    <a:pt x="19" y="207"/>
                    <a:pt x="19" y="203"/>
                    <a:pt x="19" y="201"/>
                  </a:cubicBezTo>
                  <a:cubicBezTo>
                    <a:pt x="19" y="211"/>
                    <a:pt x="18" y="220"/>
                    <a:pt x="19" y="228"/>
                  </a:cubicBezTo>
                  <a:cubicBezTo>
                    <a:pt x="20" y="213"/>
                    <a:pt x="19" y="192"/>
                    <a:pt x="20" y="186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8" y="157"/>
                    <a:pt x="18" y="167"/>
                    <a:pt x="17" y="159"/>
                  </a:cubicBezTo>
                  <a:cubicBezTo>
                    <a:pt x="18" y="156"/>
                    <a:pt x="19" y="147"/>
                    <a:pt x="19" y="136"/>
                  </a:cubicBezTo>
                  <a:cubicBezTo>
                    <a:pt x="18" y="140"/>
                    <a:pt x="18" y="119"/>
                    <a:pt x="17" y="124"/>
                  </a:cubicBezTo>
                  <a:cubicBezTo>
                    <a:pt x="17" y="129"/>
                    <a:pt x="16" y="132"/>
                    <a:pt x="16" y="133"/>
                  </a:cubicBezTo>
                  <a:cubicBezTo>
                    <a:pt x="16" y="122"/>
                    <a:pt x="15" y="131"/>
                    <a:pt x="15" y="125"/>
                  </a:cubicBezTo>
                  <a:cubicBezTo>
                    <a:pt x="15" y="106"/>
                    <a:pt x="16" y="126"/>
                    <a:pt x="16" y="107"/>
                  </a:cubicBezTo>
                  <a:cubicBezTo>
                    <a:pt x="17" y="111"/>
                    <a:pt x="18" y="121"/>
                    <a:pt x="18" y="132"/>
                  </a:cubicBezTo>
                  <a:cubicBezTo>
                    <a:pt x="19" y="131"/>
                    <a:pt x="18" y="121"/>
                    <a:pt x="19" y="117"/>
                  </a:cubicBezTo>
                  <a:cubicBezTo>
                    <a:pt x="18" y="123"/>
                    <a:pt x="18" y="112"/>
                    <a:pt x="18" y="118"/>
                  </a:cubicBezTo>
                  <a:cubicBezTo>
                    <a:pt x="17" y="102"/>
                    <a:pt x="16" y="84"/>
                    <a:pt x="16" y="66"/>
                  </a:cubicBezTo>
                  <a:cubicBezTo>
                    <a:pt x="17" y="69"/>
                    <a:pt x="17" y="97"/>
                    <a:pt x="19" y="91"/>
                  </a:cubicBezTo>
                  <a:cubicBezTo>
                    <a:pt x="19" y="82"/>
                    <a:pt x="18" y="82"/>
                    <a:pt x="18" y="75"/>
                  </a:cubicBezTo>
                  <a:cubicBezTo>
                    <a:pt x="19" y="69"/>
                    <a:pt x="18" y="53"/>
                    <a:pt x="18" y="41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2"/>
                    <a:pt x="17" y="33"/>
                    <a:pt x="18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7" y="22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4" y="21"/>
                    <a:pt x="28" y="21"/>
                    <a:pt x="32" y="21"/>
                  </a:cubicBezTo>
                  <a:cubicBezTo>
                    <a:pt x="32" y="20"/>
                    <a:pt x="29" y="20"/>
                    <a:pt x="25" y="20"/>
                  </a:cubicBezTo>
                  <a:cubicBezTo>
                    <a:pt x="24" y="20"/>
                    <a:pt x="22" y="20"/>
                    <a:pt x="20" y="20"/>
                  </a:cubicBezTo>
                  <a:cubicBezTo>
                    <a:pt x="20" y="20"/>
                    <a:pt x="19" y="20"/>
                    <a:pt x="19" y="20"/>
                  </a:cubicBezTo>
                  <a:cubicBezTo>
                    <a:pt x="19" y="20"/>
                    <a:pt x="18" y="20"/>
                    <a:pt x="17" y="20"/>
                  </a:cubicBezTo>
                  <a:cubicBezTo>
                    <a:pt x="17" y="21"/>
                    <a:pt x="16" y="21"/>
                    <a:pt x="16" y="20"/>
                  </a:cubicBezTo>
                  <a:cubicBezTo>
                    <a:pt x="16" y="20"/>
                    <a:pt x="16" y="19"/>
                    <a:pt x="16" y="19"/>
                  </a:cubicBezTo>
                  <a:cubicBezTo>
                    <a:pt x="20" y="19"/>
                    <a:pt x="24" y="19"/>
                    <a:pt x="28" y="19"/>
                  </a:cubicBezTo>
                  <a:cubicBezTo>
                    <a:pt x="34" y="19"/>
                    <a:pt x="40" y="18"/>
                    <a:pt x="48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8" y="17"/>
                    <a:pt x="55" y="18"/>
                    <a:pt x="63" y="18"/>
                  </a:cubicBezTo>
                  <a:cubicBezTo>
                    <a:pt x="77" y="18"/>
                    <a:pt x="52" y="19"/>
                    <a:pt x="61" y="19"/>
                  </a:cubicBezTo>
                  <a:cubicBezTo>
                    <a:pt x="55" y="20"/>
                    <a:pt x="46" y="19"/>
                    <a:pt x="44" y="2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61" y="21"/>
                    <a:pt x="69" y="22"/>
                    <a:pt x="74" y="22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20"/>
                    <a:pt x="74" y="21"/>
                    <a:pt x="77" y="21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5" y="20"/>
                    <a:pt x="60" y="21"/>
                    <a:pt x="54" y="20"/>
                  </a:cubicBezTo>
                  <a:cubicBezTo>
                    <a:pt x="68" y="20"/>
                    <a:pt x="65" y="18"/>
                    <a:pt x="82" y="18"/>
                  </a:cubicBezTo>
                  <a:cubicBezTo>
                    <a:pt x="83" y="19"/>
                    <a:pt x="79" y="19"/>
                    <a:pt x="77" y="19"/>
                  </a:cubicBezTo>
                  <a:cubicBezTo>
                    <a:pt x="83" y="19"/>
                    <a:pt x="89" y="18"/>
                    <a:pt x="99" y="19"/>
                  </a:cubicBezTo>
                  <a:cubicBezTo>
                    <a:pt x="93" y="19"/>
                    <a:pt x="84" y="20"/>
                    <a:pt x="91" y="2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01" y="19"/>
                    <a:pt x="99" y="20"/>
                    <a:pt x="101" y="20"/>
                  </a:cubicBezTo>
                  <a:cubicBezTo>
                    <a:pt x="107" y="20"/>
                    <a:pt x="99" y="19"/>
                    <a:pt x="109" y="19"/>
                  </a:cubicBezTo>
                  <a:cubicBezTo>
                    <a:pt x="111" y="19"/>
                    <a:pt x="114" y="19"/>
                    <a:pt x="113" y="20"/>
                  </a:cubicBezTo>
                  <a:cubicBezTo>
                    <a:pt x="124" y="20"/>
                    <a:pt x="118" y="19"/>
                    <a:pt x="129" y="19"/>
                  </a:cubicBezTo>
                  <a:cubicBezTo>
                    <a:pt x="119" y="19"/>
                    <a:pt x="119" y="17"/>
                    <a:pt x="129" y="17"/>
                  </a:cubicBezTo>
                  <a:cubicBezTo>
                    <a:pt x="142" y="17"/>
                    <a:pt x="152" y="17"/>
                    <a:pt x="161" y="18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4" y="18"/>
                    <a:pt x="176" y="17"/>
                    <a:pt x="181" y="18"/>
                  </a:cubicBezTo>
                  <a:cubicBezTo>
                    <a:pt x="182" y="19"/>
                    <a:pt x="160" y="18"/>
                    <a:pt x="160" y="19"/>
                  </a:cubicBezTo>
                  <a:cubicBezTo>
                    <a:pt x="169" y="19"/>
                    <a:pt x="165" y="20"/>
                    <a:pt x="162" y="20"/>
                  </a:cubicBezTo>
                  <a:cubicBezTo>
                    <a:pt x="172" y="20"/>
                    <a:pt x="166" y="19"/>
                    <a:pt x="170" y="19"/>
                  </a:cubicBezTo>
                  <a:cubicBezTo>
                    <a:pt x="170" y="19"/>
                    <a:pt x="187" y="19"/>
                    <a:pt x="181" y="20"/>
                  </a:cubicBezTo>
                  <a:cubicBezTo>
                    <a:pt x="190" y="20"/>
                    <a:pt x="191" y="19"/>
                    <a:pt x="197" y="19"/>
                  </a:cubicBezTo>
                  <a:cubicBezTo>
                    <a:pt x="196" y="19"/>
                    <a:pt x="195" y="20"/>
                    <a:pt x="196" y="20"/>
                  </a:cubicBezTo>
                  <a:cubicBezTo>
                    <a:pt x="197" y="20"/>
                    <a:pt x="205" y="20"/>
                    <a:pt x="206" y="20"/>
                  </a:cubicBezTo>
                  <a:cubicBezTo>
                    <a:pt x="205" y="20"/>
                    <a:pt x="209" y="19"/>
                    <a:pt x="202" y="20"/>
                  </a:cubicBezTo>
                  <a:cubicBezTo>
                    <a:pt x="204" y="19"/>
                    <a:pt x="219" y="20"/>
                    <a:pt x="219" y="19"/>
                  </a:cubicBezTo>
                  <a:cubicBezTo>
                    <a:pt x="219" y="20"/>
                    <a:pt x="234" y="19"/>
                    <a:pt x="242" y="20"/>
                  </a:cubicBezTo>
                  <a:cubicBezTo>
                    <a:pt x="241" y="17"/>
                    <a:pt x="228" y="20"/>
                    <a:pt x="225" y="19"/>
                  </a:cubicBezTo>
                  <a:cubicBezTo>
                    <a:pt x="235" y="18"/>
                    <a:pt x="260" y="19"/>
                    <a:pt x="276" y="18"/>
                  </a:cubicBezTo>
                  <a:cubicBezTo>
                    <a:pt x="290" y="18"/>
                    <a:pt x="276" y="18"/>
                    <a:pt x="279" y="19"/>
                  </a:cubicBezTo>
                  <a:cubicBezTo>
                    <a:pt x="266" y="20"/>
                    <a:pt x="262" y="19"/>
                    <a:pt x="251" y="19"/>
                  </a:cubicBezTo>
                  <a:cubicBezTo>
                    <a:pt x="264" y="20"/>
                    <a:pt x="284" y="20"/>
                    <a:pt x="293" y="19"/>
                  </a:cubicBezTo>
                  <a:cubicBezTo>
                    <a:pt x="307" y="19"/>
                    <a:pt x="308" y="21"/>
                    <a:pt x="325" y="20"/>
                  </a:cubicBezTo>
                  <a:cubicBezTo>
                    <a:pt x="322" y="20"/>
                    <a:pt x="323" y="20"/>
                    <a:pt x="318" y="19"/>
                  </a:cubicBezTo>
                  <a:cubicBezTo>
                    <a:pt x="322" y="19"/>
                    <a:pt x="327" y="19"/>
                    <a:pt x="332" y="19"/>
                  </a:cubicBezTo>
                  <a:cubicBezTo>
                    <a:pt x="335" y="19"/>
                    <a:pt x="325" y="19"/>
                    <a:pt x="331" y="18"/>
                  </a:cubicBezTo>
                  <a:cubicBezTo>
                    <a:pt x="334" y="19"/>
                    <a:pt x="339" y="19"/>
                    <a:pt x="338" y="19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53" y="19"/>
                    <a:pt x="348" y="21"/>
                    <a:pt x="362" y="20"/>
                  </a:cubicBezTo>
                  <a:cubicBezTo>
                    <a:pt x="361" y="19"/>
                    <a:pt x="358" y="20"/>
                    <a:pt x="355" y="19"/>
                  </a:cubicBezTo>
                  <a:cubicBezTo>
                    <a:pt x="352" y="19"/>
                    <a:pt x="360" y="18"/>
                    <a:pt x="367" y="18"/>
                  </a:cubicBezTo>
                  <a:cubicBezTo>
                    <a:pt x="366" y="18"/>
                    <a:pt x="372" y="18"/>
                    <a:pt x="377" y="18"/>
                  </a:cubicBezTo>
                  <a:cubicBezTo>
                    <a:pt x="379" y="19"/>
                    <a:pt x="366" y="18"/>
                    <a:pt x="363" y="19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3" y="19"/>
                    <a:pt x="373" y="19"/>
                    <a:pt x="373" y="19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77" y="18"/>
                    <a:pt x="382" y="17"/>
                    <a:pt x="386" y="17"/>
                  </a:cubicBezTo>
                  <a:cubicBezTo>
                    <a:pt x="395" y="17"/>
                    <a:pt x="404" y="17"/>
                    <a:pt x="403" y="18"/>
                  </a:cubicBezTo>
                  <a:cubicBezTo>
                    <a:pt x="404" y="17"/>
                    <a:pt x="415" y="17"/>
                    <a:pt x="423" y="17"/>
                  </a:cubicBezTo>
                  <a:cubicBezTo>
                    <a:pt x="415" y="17"/>
                    <a:pt x="422" y="16"/>
                    <a:pt x="425" y="16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24" y="17"/>
                    <a:pt x="441" y="18"/>
                    <a:pt x="438" y="18"/>
                  </a:cubicBezTo>
                  <a:cubicBezTo>
                    <a:pt x="434" y="19"/>
                    <a:pt x="425" y="19"/>
                    <a:pt x="418" y="19"/>
                  </a:cubicBezTo>
                  <a:cubicBezTo>
                    <a:pt x="432" y="20"/>
                    <a:pt x="438" y="18"/>
                    <a:pt x="450" y="19"/>
                  </a:cubicBezTo>
                  <a:cubicBezTo>
                    <a:pt x="450" y="19"/>
                    <a:pt x="449" y="20"/>
                    <a:pt x="444" y="19"/>
                  </a:cubicBezTo>
                  <a:cubicBezTo>
                    <a:pt x="446" y="20"/>
                    <a:pt x="455" y="19"/>
                    <a:pt x="464" y="19"/>
                  </a:cubicBezTo>
                  <a:cubicBezTo>
                    <a:pt x="461" y="19"/>
                    <a:pt x="457" y="18"/>
                    <a:pt x="465" y="18"/>
                  </a:cubicBezTo>
                  <a:cubicBezTo>
                    <a:pt x="476" y="19"/>
                    <a:pt x="476" y="19"/>
                    <a:pt x="476" y="19"/>
                  </a:cubicBezTo>
                  <a:cubicBezTo>
                    <a:pt x="489" y="19"/>
                    <a:pt x="480" y="18"/>
                    <a:pt x="491" y="17"/>
                  </a:cubicBezTo>
                  <a:cubicBezTo>
                    <a:pt x="484" y="16"/>
                    <a:pt x="484" y="16"/>
                    <a:pt x="484" y="16"/>
                  </a:cubicBezTo>
                  <a:cubicBezTo>
                    <a:pt x="485" y="15"/>
                    <a:pt x="498" y="16"/>
                    <a:pt x="499" y="15"/>
                  </a:cubicBezTo>
                  <a:cubicBezTo>
                    <a:pt x="492" y="15"/>
                    <a:pt x="488" y="16"/>
                    <a:pt x="481" y="16"/>
                  </a:cubicBezTo>
                  <a:cubicBezTo>
                    <a:pt x="479" y="15"/>
                    <a:pt x="490" y="15"/>
                    <a:pt x="494" y="15"/>
                  </a:cubicBezTo>
                  <a:cubicBezTo>
                    <a:pt x="508" y="15"/>
                    <a:pt x="506" y="15"/>
                    <a:pt x="516" y="16"/>
                  </a:cubicBezTo>
                  <a:cubicBezTo>
                    <a:pt x="517" y="18"/>
                    <a:pt x="499" y="18"/>
                    <a:pt x="501" y="20"/>
                  </a:cubicBezTo>
                  <a:cubicBezTo>
                    <a:pt x="515" y="20"/>
                    <a:pt x="535" y="19"/>
                    <a:pt x="544" y="20"/>
                  </a:cubicBezTo>
                  <a:cubicBezTo>
                    <a:pt x="556" y="19"/>
                    <a:pt x="555" y="18"/>
                    <a:pt x="554" y="17"/>
                  </a:cubicBezTo>
                  <a:cubicBezTo>
                    <a:pt x="559" y="17"/>
                    <a:pt x="561" y="17"/>
                    <a:pt x="564" y="17"/>
                  </a:cubicBezTo>
                  <a:cubicBezTo>
                    <a:pt x="559" y="18"/>
                    <a:pt x="559" y="18"/>
                    <a:pt x="559" y="18"/>
                  </a:cubicBezTo>
                  <a:cubicBezTo>
                    <a:pt x="574" y="17"/>
                    <a:pt x="583" y="17"/>
                    <a:pt x="599" y="17"/>
                  </a:cubicBezTo>
                  <a:cubicBezTo>
                    <a:pt x="608" y="17"/>
                    <a:pt x="604" y="16"/>
                    <a:pt x="602" y="15"/>
                  </a:cubicBezTo>
                  <a:cubicBezTo>
                    <a:pt x="612" y="15"/>
                    <a:pt x="612" y="15"/>
                    <a:pt x="612" y="15"/>
                  </a:cubicBezTo>
                  <a:cubicBezTo>
                    <a:pt x="611" y="15"/>
                    <a:pt x="611" y="15"/>
                    <a:pt x="611" y="15"/>
                  </a:cubicBezTo>
                  <a:cubicBezTo>
                    <a:pt x="613" y="14"/>
                    <a:pt x="621" y="14"/>
                    <a:pt x="628" y="14"/>
                  </a:cubicBezTo>
                  <a:cubicBezTo>
                    <a:pt x="628" y="14"/>
                    <a:pt x="624" y="15"/>
                    <a:pt x="624" y="15"/>
                  </a:cubicBezTo>
                  <a:cubicBezTo>
                    <a:pt x="630" y="15"/>
                    <a:pt x="639" y="15"/>
                    <a:pt x="644" y="15"/>
                  </a:cubicBezTo>
                  <a:cubicBezTo>
                    <a:pt x="644" y="15"/>
                    <a:pt x="640" y="16"/>
                    <a:pt x="633" y="16"/>
                  </a:cubicBezTo>
                  <a:cubicBezTo>
                    <a:pt x="632" y="16"/>
                    <a:pt x="632" y="15"/>
                    <a:pt x="632" y="15"/>
                  </a:cubicBezTo>
                  <a:cubicBezTo>
                    <a:pt x="620" y="16"/>
                    <a:pt x="620" y="16"/>
                    <a:pt x="620" y="16"/>
                  </a:cubicBezTo>
                  <a:cubicBezTo>
                    <a:pt x="634" y="15"/>
                    <a:pt x="642" y="16"/>
                    <a:pt x="641" y="17"/>
                  </a:cubicBezTo>
                  <a:cubicBezTo>
                    <a:pt x="655" y="17"/>
                    <a:pt x="630" y="16"/>
                    <a:pt x="646" y="16"/>
                  </a:cubicBezTo>
                  <a:cubicBezTo>
                    <a:pt x="668" y="18"/>
                    <a:pt x="687" y="15"/>
                    <a:pt x="698" y="18"/>
                  </a:cubicBezTo>
                  <a:cubicBezTo>
                    <a:pt x="708" y="18"/>
                    <a:pt x="720" y="17"/>
                    <a:pt x="735" y="17"/>
                  </a:cubicBezTo>
                  <a:cubicBezTo>
                    <a:pt x="735" y="16"/>
                    <a:pt x="746" y="16"/>
                    <a:pt x="744" y="15"/>
                  </a:cubicBezTo>
                  <a:cubicBezTo>
                    <a:pt x="729" y="14"/>
                    <a:pt x="717" y="17"/>
                    <a:pt x="705" y="15"/>
                  </a:cubicBezTo>
                  <a:cubicBezTo>
                    <a:pt x="698" y="16"/>
                    <a:pt x="701" y="16"/>
                    <a:pt x="698" y="17"/>
                  </a:cubicBezTo>
                  <a:cubicBezTo>
                    <a:pt x="692" y="17"/>
                    <a:pt x="686" y="17"/>
                    <a:pt x="686" y="16"/>
                  </a:cubicBezTo>
                  <a:cubicBezTo>
                    <a:pt x="699" y="16"/>
                    <a:pt x="689" y="14"/>
                    <a:pt x="706" y="14"/>
                  </a:cubicBezTo>
                  <a:cubicBezTo>
                    <a:pt x="704" y="14"/>
                    <a:pt x="690" y="14"/>
                    <a:pt x="684" y="14"/>
                  </a:cubicBezTo>
                  <a:cubicBezTo>
                    <a:pt x="686" y="13"/>
                    <a:pt x="684" y="13"/>
                    <a:pt x="680" y="12"/>
                  </a:cubicBezTo>
                  <a:cubicBezTo>
                    <a:pt x="684" y="12"/>
                    <a:pt x="694" y="11"/>
                    <a:pt x="699" y="11"/>
                  </a:cubicBezTo>
                  <a:cubicBezTo>
                    <a:pt x="698" y="11"/>
                    <a:pt x="701" y="11"/>
                    <a:pt x="699" y="11"/>
                  </a:cubicBezTo>
                  <a:cubicBezTo>
                    <a:pt x="717" y="10"/>
                    <a:pt x="717" y="10"/>
                    <a:pt x="717" y="10"/>
                  </a:cubicBezTo>
                  <a:cubicBezTo>
                    <a:pt x="723" y="11"/>
                    <a:pt x="724" y="11"/>
                    <a:pt x="721" y="12"/>
                  </a:cubicBezTo>
                  <a:cubicBezTo>
                    <a:pt x="731" y="12"/>
                    <a:pt x="748" y="11"/>
                    <a:pt x="748" y="12"/>
                  </a:cubicBezTo>
                  <a:cubicBezTo>
                    <a:pt x="761" y="12"/>
                    <a:pt x="744" y="11"/>
                    <a:pt x="743" y="11"/>
                  </a:cubicBezTo>
                  <a:cubicBezTo>
                    <a:pt x="744" y="11"/>
                    <a:pt x="744" y="11"/>
                    <a:pt x="744" y="11"/>
                  </a:cubicBezTo>
                  <a:cubicBezTo>
                    <a:pt x="730" y="11"/>
                    <a:pt x="730" y="11"/>
                    <a:pt x="730" y="11"/>
                  </a:cubicBezTo>
                  <a:cubicBezTo>
                    <a:pt x="729" y="10"/>
                    <a:pt x="746" y="12"/>
                    <a:pt x="748" y="10"/>
                  </a:cubicBezTo>
                  <a:cubicBezTo>
                    <a:pt x="750" y="7"/>
                    <a:pt x="767" y="11"/>
                    <a:pt x="777" y="11"/>
                  </a:cubicBezTo>
                  <a:cubicBezTo>
                    <a:pt x="766" y="12"/>
                    <a:pt x="766" y="12"/>
                    <a:pt x="766" y="12"/>
                  </a:cubicBezTo>
                  <a:cubicBezTo>
                    <a:pt x="775" y="12"/>
                    <a:pt x="775" y="12"/>
                    <a:pt x="775" y="12"/>
                  </a:cubicBezTo>
                  <a:cubicBezTo>
                    <a:pt x="770" y="13"/>
                    <a:pt x="770" y="14"/>
                    <a:pt x="761" y="15"/>
                  </a:cubicBezTo>
                  <a:cubicBezTo>
                    <a:pt x="768" y="15"/>
                    <a:pt x="776" y="15"/>
                    <a:pt x="783" y="15"/>
                  </a:cubicBezTo>
                  <a:cubicBezTo>
                    <a:pt x="787" y="15"/>
                    <a:pt x="790" y="15"/>
                    <a:pt x="793" y="15"/>
                  </a:cubicBezTo>
                  <a:cubicBezTo>
                    <a:pt x="796" y="15"/>
                    <a:pt x="798" y="15"/>
                    <a:pt x="799" y="15"/>
                  </a:cubicBezTo>
                  <a:cubicBezTo>
                    <a:pt x="800" y="15"/>
                    <a:pt x="801" y="16"/>
                    <a:pt x="801" y="16"/>
                  </a:cubicBezTo>
                  <a:cubicBezTo>
                    <a:pt x="801" y="17"/>
                    <a:pt x="800" y="17"/>
                    <a:pt x="800" y="17"/>
                  </a:cubicBezTo>
                  <a:cubicBezTo>
                    <a:pt x="800" y="19"/>
                    <a:pt x="800" y="21"/>
                    <a:pt x="800" y="22"/>
                  </a:cubicBezTo>
                  <a:cubicBezTo>
                    <a:pt x="800" y="23"/>
                    <a:pt x="800" y="24"/>
                    <a:pt x="800" y="25"/>
                  </a:cubicBezTo>
                  <a:cubicBezTo>
                    <a:pt x="800" y="27"/>
                    <a:pt x="800" y="28"/>
                    <a:pt x="800" y="29"/>
                  </a:cubicBezTo>
                  <a:cubicBezTo>
                    <a:pt x="800" y="34"/>
                    <a:pt x="799" y="39"/>
                    <a:pt x="799" y="44"/>
                  </a:cubicBezTo>
                  <a:cubicBezTo>
                    <a:pt x="800" y="56"/>
                    <a:pt x="800" y="32"/>
                    <a:pt x="801" y="41"/>
                  </a:cubicBezTo>
                  <a:cubicBezTo>
                    <a:pt x="801" y="45"/>
                    <a:pt x="801" y="51"/>
                    <a:pt x="801" y="54"/>
                  </a:cubicBezTo>
                  <a:cubicBezTo>
                    <a:pt x="801" y="51"/>
                    <a:pt x="801" y="38"/>
                    <a:pt x="802" y="29"/>
                  </a:cubicBezTo>
                  <a:cubicBezTo>
                    <a:pt x="802" y="36"/>
                    <a:pt x="803" y="35"/>
                    <a:pt x="803" y="37"/>
                  </a:cubicBezTo>
                  <a:cubicBezTo>
                    <a:pt x="803" y="26"/>
                    <a:pt x="803" y="26"/>
                    <a:pt x="803" y="26"/>
                  </a:cubicBezTo>
                  <a:cubicBezTo>
                    <a:pt x="804" y="27"/>
                    <a:pt x="803" y="39"/>
                    <a:pt x="804" y="45"/>
                  </a:cubicBezTo>
                  <a:cubicBezTo>
                    <a:pt x="803" y="41"/>
                    <a:pt x="803" y="43"/>
                    <a:pt x="802" y="40"/>
                  </a:cubicBezTo>
                  <a:cubicBezTo>
                    <a:pt x="802" y="49"/>
                    <a:pt x="802" y="64"/>
                    <a:pt x="802" y="72"/>
                  </a:cubicBezTo>
                  <a:cubicBezTo>
                    <a:pt x="801" y="76"/>
                    <a:pt x="801" y="68"/>
                    <a:pt x="801" y="65"/>
                  </a:cubicBezTo>
                  <a:cubicBezTo>
                    <a:pt x="800" y="67"/>
                    <a:pt x="801" y="75"/>
                    <a:pt x="800" y="76"/>
                  </a:cubicBezTo>
                  <a:cubicBezTo>
                    <a:pt x="800" y="75"/>
                    <a:pt x="800" y="71"/>
                    <a:pt x="800" y="67"/>
                  </a:cubicBezTo>
                  <a:cubicBezTo>
                    <a:pt x="800" y="95"/>
                    <a:pt x="800" y="95"/>
                    <a:pt x="800" y="95"/>
                  </a:cubicBezTo>
                  <a:cubicBezTo>
                    <a:pt x="799" y="95"/>
                    <a:pt x="799" y="88"/>
                    <a:pt x="799" y="84"/>
                  </a:cubicBezTo>
                  <a:cubicBezTo>
                    <a:pt x="799" y="92"/>
                    <a:pt x="799" y="98"/>
                    <a:pt x="801" y="108"/>
                  </a:cubicBezTo>
                  <a:cubicBezTo>
                    <a:pt x="800" y="118"/>
                    <a:pt x="800" y="129"/>
                    <a:pt x="799" y="125"/>
                  </a:cubicBezTo>
                  <a:cubicBezTo>
                    <a:pt x="799" y="130"/>
                    <a:pt x="800" y="127"/>
                    <a:pt x="800" y="127"/>
                  </a:cubicBezTo>
                  <a:cubicBezTo>
                    <a:pt x="800" y="140"/>
                    <a:pt x="801" y="141"/>
                    <a:pt x="801" y="149"/>
                  </a:cubicBezTo>
                  <a:cubicBezTo>
                    <a:pt x="802" y="143"/>
                    <a:pt x="802" y="143"/>
                    <a:pt x="802" y="143"/>
                  </a:cubicBezTo>
                  <a:cubicBezTo>
                    <a:pt x="801" y="155"/>
                    <a:pt x="803" y="146"/>
                    <a:pt x="803" y="157"/>
                  </a:cubicBezTo>
                  <a:cubicBezTo>
                    <a:pt x="802" y="155"/>
                    <a:pt x="801" y="156"/>
                    <a:pt x="800" y="158"/>
                  </a:cubicBezTo>
                  <a:cubicBezTo>
                    <a:pt x="801" y="159"/>
                    <a:pt x="800" y="166"/>
                    <a:pt x="800" y="171"/>
                  </a:cubicBezTo>
                  <a:cubicBezTo>
                    <a:pt x="801" y="168"/>
                    <a:pt x="801" y="181"/>
                    <a:pt x="802" y="174"/>
                  </a:cubicBezTo>
                  <a:cubicBezTo>
                    <a:pt x="802" y="185"/>
                    <a:pt x="801" y="190"/>
                    <a:pt x="802" y="198"/>
                  </a:cubicBezTo>
                  <a:cubicBezTo>
                    <a:pt x="803" y="193"/>
                    <a:pt x="803" y="207"/>
                    <a:pt x="804" y="203"/>
                  </a:cubicBezTo>
                  <a:cubicBezTo>
                    <a:pt x="804" y="214"/>
                    <a:pt x="803" y="221"/>
                    <a:pt x="802" y="218"/>
                  </a:cubicBezTo>
                  <a:cubicBezTo>
                    <a:pt x="802" y="214"/>
                    <a:pt x="802" y="208"/>
                    <a:pt x="802" y="209"/>
                  </a:cubicBezTo>
                  <a:cubicBezTo>
                    <a:pt x="802" y="228"/>
                    <a:pt x="802" y="228"/>
                    <a:pt x="802" y="228"/>
                  </a:cubicBezTo>
                  <a:cubicBezTo>
                    <a:pt x="802" y="233"/>
                    <a:pt x="801" y="239"/>
                    <a:pt x="800" y="240"/>
                  </a:cubicBezTo>
                  <a:cubicBezTo>
                    <a:pt x="801" y="246"/>
                    <a:pt x="800" y="258"/>
                    <a:pt x="801" y="263"/>
                  </a:cubicBezTo>
                  <a:cubicBezTo>
                    <a:pt x="800" y="256"/>
                    <a:pt x="801" y="251"/>
                    <a:pt x="801" y="249"/>
                  </a:cubicBezTo>
                  <a:cubicBezTo>
                    <a:pt x="801" y="252"/>
                    <a:pt x="801" y="252"/>
                    <a:pt x="801" y="252"/>
                  </a:cubicBezTo>
                  <a:cubicBezTo>
                    <a:pt x="802" y="251"/>
                    <a:pt x="802" y="251"/>
                    <a:pt x="802" y="250"/>
                  </a:cubicBezTo>
                  <a:cubicBezTo>
                    <a:pt x="803" y="259"/>
                    <a:pt x="803" y="259"/>
                    <a:pt x="803" y="259"/>
                  </a:cubicBezTo>
                  <a:cubicBezTo>
                    <a:pt x="804" y="250"/>
                    <a:pt x="802" y="257"/>
                    <a:pt x="802" y="246"/>
                  </a:cubicBezTo>
                  <a:cubicBezTo>
                    <a:pt x="804" y="236"/>
                    <a:pt x="804" y="268"/>
                    <a:pt x="805" y="258"/>
                  </a:cubicBezTo>
                  <a:cubicBezTo>
                    <a:pt x="806" y="249"/>
                    <a:pt x="804" y="251"/>
                    <a:pt x="804" y="244"/>
                  </a:cubicBezTo>
                  <a:cubicBezTo>
                    <a:pt x="804" y="246"/>
                    <a:pt x="804" y="246"/>
                    <a:pt x="804" y="246"/>
                  </a:cubicBezTo>
                  <a:cubicBezTo>
                    <a:pt x="803" y="230"/>
                    <a:pt x="803" y="230"/>
                    <a:pt x="803" y="230"/>
                  </a:cubicBezTo>
                  <a:cubicBezTo>
                    <a:pt x="804" y="229"/>
                    <a:pt x="804" y="234"/>
                    <a:pt x="804" y="234"/>
                  </a:cubicBezTo>
                  <a:cubicBezTo>
                    <a:pt x="804" y="215"/>
                    <a:pt x="805" y="212"/>
                    <a:pt x="805" y="192"/>
                  </a:cubicBezTo>
                  <a:cubicBezTo>
                    <a:pt x="805" y="193"/>
                    <a:pt x="803" y="197"/>
                    <a:pt x="803" y="188"/>
                  </a:cubicBezTo>
                  <a:cubicBezTo>
                    <a:pt x="803" y="181"/>
                    <a:pt x="804" y="181"/>
                    <a:pt x="804" y="175"/>
                  </a:cubicBezTo>
                  <a:cubicBezTo>
                    <a:pt x="804" y="178"/>
                    <a:pt x="805" y="181"/>
                    <a:pt x="804" y="186"/>
                  </a:cubicBezTo>
                  <a:cubicBezTo>
                    <a:pt x="805" y="185"/>
                    <a:pt x="805" y="185"/>
                    <a:pt x="805" y="185"/>
                  </a:cubicBezTo>
                  <a:cubicBezTo>
                    <a:pt x="807" y="201"/>
                    <a:pt x="808" y="193"/>
                    <a:pt x="808" y="213"/>
                  </a:cubicBezTo>
                  <a:cubicBezTo>
                    <a:pt x="809" y="214"/>
                    <a:pt x="809" y="230"/>
                    <a:pt x="809" y="241"/>
                  </a:cubicBezTo>
                  <a:cubicBezTo>
                    <a:pt x="810" y="235"/>
                    <a:pt x="810" y="235"/>
                    <a:pt x="810" y="235"/>
                  </a:cubicBezTo>
                  <a:cubicBezTo>
                    <a:pt x="811" y="247"/>
                    <a:pt x="809" y="238"/>
                    <a:pt x="810" y="253"/>
                  </a:cubicBezTo>
                  <a:cubicBezTo>
                    <a:pt x="808" y="259"/>
                    <a:pt x="807" y="270"/>
                    <a:pt x="805" y="262"/>
                  </a:cubicBezTo>
                  <a:cubicBezTo>
                    <a:pt x="805" y="272"/>
                    <a:pt x="806" y="276"/>
                    <a:pt x="806" y="286"/>
                  </a:cubicBezTo>
                  <a:cubicBezTo>
                    <a:pt x="805" y="291"/>
                    <a:pt x="805" y="283"/>
                    <a:pt x="803" y="284"/>
                  </a:cubicBezTo>
                  <a:cubicBezTo>
                    <a:pt x="804" y="291"/>
                    <a:pt x="804" y="299"/>
                    <a:pt x="805" y="294"/>
                  </a:cubicBezTo>
                  <a:cubicBezTo>
                    <a:pt x="804" y="308"/>
                    <a:pt x="804" y="308"/>
                    <a:pt x="804" y="308"/>
                  </a:cubicBezTo>
                  <a:cubicBezTo>
                    <a:pt x="804" y="308"/>
                    <a:pt x="804" y="303"/>
                    <a:pt x="804" y="301"/>
                  </a:cubicBezTo>
                  <a:cubicBezTo>
                    <a:pt x="804" y="306"/>
                    <a:pt x="804" y="316"/>
                    <a:pt x="805" y="319"/>
                  </a:cubicBezTo>
                  <a:cubicBezTo>
                    <a:pt x="805" y="318"/>
                    <a:pt x="805" y="315"/>
                    <a:pt x="805" y="313"/>
                  </a:cubicBezTo>
                  <a:cubicBezTo>
                    <a:pt x="805" y="319"/>
                    <a:pt x="806" y="329"/>
                    <a:pt x="806" y="329"/>
                  </a:cubicBezTo>
                  <a:cubicBezTo>
                    <a:pt x="805" y="321"/>
                    <a:pt x="807" y="321"/>
                    <a:pt x="806" y="312"/>
                  </a:cubicBezTo>
                  <a:cubicBezTo>
                    <a:pt x="806" y="313"/>
                    <a:pt x="807" y="314"/>
                    <a:pt x="807" y="319"/>
                  </a:cubicBezTo>
                  <a:cubicBezTo>
                    <a:pt x="807" y="312"/>
                    <a:pt x="807" y="305"/>
                    <a:pt x="808" y="302"/>
                  </a:cubicBezTo>
                  <a:cubicBezTo>
                    <a:pt x="808" y="308"/>
                    <a:pt x="808" y="312"/>
                    <a:pt x="809" y="313"/>
                  </a:cubicBezTo>
                  <a:cubicBezTo>
                    <a:pt x="809" y="308"/>
                    <a:pt x="809" y="297"/>
                    <a:pt x="808" y="294"/>
                  </a:cubicBezTo>
                  <a:cubicBezTo>
                    <a:pt x="810" y="293"/>
                    <a:pt x="808" y="273"/>
                    <a:pt x="809" y="280"/>
                  </a:cubicBezTo>
                  <a:cubicBezTo>
                    <a:pt x="809" y="279"/>
                    <a:pt x="809" y="271"/>
                    <a:pt x="809" y="267"/>
                  </a:cubicBezTo>
                  <a:cubicBezTo>
                    <a:pt x="810" y="268"/>
                    <a:pt x="810" y="278"/>
                    <a:pt x="811" y="282"/>
                  </a:cubicBezTo>
                  <a:cubicBezTo>
                    <a:pt x="811" y="303"/>
                    <a:pt x="810" y="282"/>
                    <a:pt x="809" y="287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1"/>
                    <a:pt x="810" y="308"/>
                    <a:pt x="810" y="298"/>
                  </a:cubicBezTo>
                  <a:cubicBezTo>
                    <a:pt x="811" y="303"/>
                    <a:pt x="812" y="313"/>
                    <a:pt x="811" y="321"/>
                  </a:cubicBezTo>
                  <a:cubicBezTo>
                    <a:pt x="812" y="323"/>
                    <a:pt x="811" y="317"/>
                    <a:pt x="811" y="315"/>
                  </a:cubicBezTo>
                  <a:cubicBezTo>
                    <a:pt x="812" y="317"/>
                    <a:pt x="813" y="327"/>
                    <a:pt x="814" y="314"/>
                  </a:cubicBezTo>
                  <a:cubicBezTo>
                    <a:pt x="813" y="318"/>
                    <a:pt x="813" y="308"/>
                    <a:pt x="812" y="314"/>
                  </a:cubicBezTo>
                  <a:cubicBezTo>
                    <a:pt x="812" y="309"/>
                    <a:pt x="813" y="295"/>
                    <a:pt x="814" y="301"/>
                  </a:cubicBezTo>
                  <a:cubicBezTo>
                    <a:pt x="813" y="295"/>
                    <a:pt x="813" y="283"/>
                    <a:pt x="813" y="278"/>
                  </a:cubicBezTo>
                  <a:cubicBezTo>
                    <a:pt x="813" y="276"/>
                    <a:pt x="813" y="282"/>
                    <a:pt x="813" y="28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12" y="272"/>
                    <a:pt x="812" y="272"/>
                    <a:pt x="812" y="272"/>
                  </a:cubicBezTo>
                  <a:cubicBezTo>
                    <a:pt x="813" y="259"/>
                    <a:pt x="811" y="250"/>
                    <a:pt x="811" y="240"/>
                  </a:cubicBezTo>
                  <a:cubicBezTo>
                    <a:pt x="812" y="241"/>
                    <a:pt x="812" y="250"/>
                    <a:pt x="812" y="257"/>
                  </a:cubicBezTo>
                  <a:cubicBezTo>
                    <a:pt x="814" y="250"/>
                    <a:pt x="812" y="253"/>
                    <a:pt x="812" y="242"/>
                  </a:cubicBezTo>
                  <a:cubicBezTo>
                    <a:pt x="812" y="240"/>
                    <a:pt x="812" y="240"/>
                    <a:pt x="813" y="240"/>
                  </a:cubicBezTo>
                  <a:cubicBezTo>
                    <a:pt x="812" y="232"/>
                    <a:pt x="812" y="232"/>
                    <a:pt x="812" y="232"/>
                  </a:cubicBezTo>
                  <a:cubicBezTo>
                    <a:pt x="812" y="229"/>
                    <a:pt x="812" y="231"/>
                    <a:pt x="812" y="232"/>
                  </a:cubicBezTo>
                  <a:cubicBezTo>
                    <a:pt x="811" y="217"/>
                    <a:pt x="810" y="232"/>
                    <a:pt x="810" y="212"/>
                  </a:cubicBezTo>
                  <a:cubicBezTo>
                    <a:pt x="809" y="224"/>
                    <a:pt x="811" y="222"/>
                    <a:pt x="811" y="232"/>
                  </a:cubicBezTo>
                  <a:cubicBezTo>
                    <a:pt x="810" y="238"/>
                    <a:pt x="809" y="221"/>
                    <a:pt x="809" y="218"/>
                  </a:cubicBezTo>
                  <a:cubicBezTo>
                    <a:pt x="809" y="208"/>
                    <a:pt x="811" y="207"/>
                    <a:pt x="810" y="194"/>
                  </a:cubicBezTo>
                  <a:cubicBezTo>
                    <a:pt x="810" y="203"/>
                    <a:pt x="811" y="195"/>
                    <a:pt x="811" y="207"/>
                  </a:cubicBezTo>
                  <a:cubicBezTo>
                    <a:pt x="811" y="214"/>
                    <a:pt x="811" y="204"/>
                    <a:pt x="812" y="202"/>
                  </a:cubicBezTo>
                  <a:cubicBezTo>
                    <a:pt x="812" y="199"/>
                    <a:pt x="811" y="204"/>
                    <a:pt x="811" y="195"/>
                  </a:cubicBezTo>
                  <a:cubicBezTo>
                    <a:pt x="811" y="196"/>
                    <a:pt x="811" y="196"/>
                    <a:pt x="811" y="196"/>
                  </a:cubicBezTo>
                  <a:cubicBezTo>
                    <a:pt x="810" y="181"/>
                    <a:pt x="810" y="181"/>
                    <a:pt x="810" y="181"/>
                  </a:cubicBezTo>
                  <a:cubicBezTo>
                    <a:pt x="811" y="167"/>
                    <a:pt x="809" y="149"/>
                    <a:pt x="810" y="140"/>
                  </a:cubicBezTo>
                  <a:cubicBezTo>
                    <a:pt x="809" y="142"/>
                    <a:pt x="809" y="142"/>
                    <a:pt x="809" y="142"/>
                  </a:cubicBezTo>
                  <a:cubicBezTo>
                    <a:pt x="809" y="133"/>
                    <a:pt x="809" y="121"/>
                    <a:pt x="808" y="114"/>
                  </a:cubicBezTo>
                  <a:cubicBezTo>
                    <a:pt x="809" y="116"/>
                    <a:pt x="809" y="122"/>
                    <a:pt x="809" y="128"/>
                  </a:cubicBezTo>
                  <a:cubicBezTo>
                    <a:pt x="810" y="112"/>
                    <a:pt x="809" y="98"/>
                    <a:pt x="808" y="88"/>
                  </a:cubicBezTo>
                  <a:cubicBezTo>
                    <a:pt x="807" y="95"/>
                    <a:pt x="807" y="96"/>
                    <a:pt x="807" y="104"/>
                  </a:cubicBezTo>
                  <a:cubicBezTo>
                    <a:pt x="805" y="94"/>
                    <a:pt x="808" y="92"/>
                    <a:pt x="807" y="79"/>
                  </a:cubicBezTo>
                  <a:cubicBezTo>
                    <a:pt x="808" y="78"/>
                    <a:pt x="808" y="83"/>
                    <a:pt x="809" y="79"/>
                  </a:cubicBezTo>
                  <a:cubicBezTo>
                    <a:pt x="808" y="74"/>
                    <a:pt x="808" y="65"/>
                    <a:pt x="808" y="58"/>
                  </a:cubicBezTo>
                  <a:cubicBezTo>
                    <a:pt x="809" y="55"/>
                    <a:pt x="810" y="61"/>
                    <a:pt x="810" y="74"/>
                  </a:cubicBezTo>
                  <a:cubicBezTo>
                    <a:pt x="809" y="85"/>
                    <a:pt x="810" y="96"/>
                    <a:pt x="810" y="104"/>
                  </a:cubicBezTo>
                  <a:cubicBezTo>
                    <a:pt x="810" y="99"/>
                    <a:pt x="810" y="99"/>
                    <a:pt x="810" y="99"/>
                  </a:cubicBezTo>
                  <a:cubicBezTo>
                    <a:pt x="811" y="110"/>
                    <a:pt x="810" y="116"/>
                    <a:pt x="811" y="125"/>
                  </a:cubicBezTo>
                  <a:cubicBezTo>
                    <a:pt x="811" y="124"/>
                    <a:pt x="811" y="124"/>
                    <a:pt x="811" y="124"/>
                  </a:cubicBezTo>
                  <a:cubicBezTo>
                    <a:pt x="812" y="129"/>
                    <a:pt x="812" y="129"/>
                    <a:pt x="812" y="129"/>
                  </a:cubicBezTo>
                  <a:cubicBezTo>
                    <a:pt x="812" y="124"/>
                    <a:pt x="812" y="124"/>
                    <a:pt x="812" y="124"/>
                  </a:cubicBezTo>
                  <a:cubicBezTo>
                    <a:pt x="812" y="127"/>
                    <a:pt x="813" y="137"/>
                    <a:pt x="813" y="140"/>
                  </a:cubicBezTo>
                  <a:cubicBezTo>
                    <a:pt x="813" y="125"/>
                    <a:pt x="812" y="124"/>
                    <a:pt x="811" y="117"/>
                  </a:cubicBezTo>
                  <a:cubicBezTo>
                    <a:pt x="811" y="104"/>
                    <a:pt x="813" y="99"/>
                    <a:pt x="812" y="90"/>
                  </a:cubicBezTo>
                  <a:cubicBezTo>
                    <a:pt x="812" y="89"/>
                    <a:pt x="813" y="82"/>
                    <a:pt x="813" y="88"/>
                  </a:cubicBezTo>
                  <a:cubicBezTo>
                    <a:pt x="814" y="95"/>
                    <a:pt x="813" y="100"/>
                    <a:pt x="814" y="101"/>
                  </a:cubicBezTo>
                  <a:cubicBezTo>
                    <a:pt x="814" y="93"/>
                    <a:pt x="814" y="96"/>
                    <a:pt x="814" y="85"/>
                  </a:cubicBezTo>
                  <a:cubicBezTo>
                    <a:pt x="813" y="82"/>
                    <a:pt x="812" y="74"/>
                    <a:pt x="811" y="65"/>
                  </a:cubicBezTo>
                  <a:cubicBezTo>
                    <a:pt x="811" y="57"/>
                    <a:pt x="811" y="45"/>
                    <a:pt x="811" y="38"/>
                  </a:cubicBezTo>
                  <a:cubicBezTo>
                    <a:pt x="811" y="47"/>
                    <a:pt x="812" y="56"/>
                    <a:pt x="813" y="54"/>
                  </a:cubicBezTo>
                  <a:cubicBezTo>
                    <a:pt x="812" y="48"/>
                    <a:pt x="814" y="36"/>
                    <a:pt x="812" y="39"/>
                  </a:cubicBezTo>
                  <a:cubicBezTo>
                    <a:pt x="812" y="35"/>
                    <a:pt x="812" y="29"/>
                    <a:pt x="812" y="24"/>
                  </a:cubicBezTo>
                  <a:cubicBezTo>
                    <a:pt x="812" y="20"/>
                    <a:pt x="812" y="16"/>
                    <a:pt x="812" y="13"/>
                  </a:cubicBezTo>
                  <a:cubicBezTo>
                    <a:pt x="813" y="9"/>
                    <a:pt x="813" y="6"/>
                    <a:pt x="813" y="4"/>
                  </a:cubicBezTo>
                  <a:cubicBezTo>
                    <a:pt x="811" y="4"/>
                    <a:pt x="810" y="4"/>
                    <a:pt x="810" y="3"/>
                  </a:cubicBezTo>
                  <a:cubicBezTo>
                    <a:pt x="811" y="3"/>
                    <a:pt x="812" y="3"/>
                    <a:pt x="813" y="3"/>
                  </a:cubicBezTo>
                  <a:cubicBezTo>
                    <a:pt x="813" y="7"/>
                    <a:pt x="814" y="11"/>
                    <a:pt x="814" y="15"/>
                  </a:cubicBezTo>
                  <a:cubicBezTo>
                    <a:pt x="814" y="19"/>
                    <a:pt x="813" y="22"/>
                    <a:pt x="813" y="25"/>
                  </a:cubicBezTo>
                  <a:cubicBezTo>
                    <a:pt x="813" y="30"/>
                    <a:pt x="813" y="34"/>
                    <a:pt x="813" y="38"/>
                  </a:cubicBezTo>
                  <a:cubicBezTo>
                    <a:pt x="813" y="35"/>
                    <a:pt x="814" y="33"/>
                    <a:pt x="814" y="35"/>
                  </a:cubicBezTo>
                  <a:cubicBezTo>
                    <a:pt x="814" y="47"/>
                    <a:pt x="814" y="47"/>
                    <a:pt x="814" y="47"/>
                  </a:cubicBezTo>
                  <a:cubicBezTo>
                    <a:pt x="814" y="37"/>
                    <a:pt x="815" y="39"/>
                    <a:pt x="815" y="28"/>
                  </a:cubicBezTo>
                  <a:cubicBezTo>
                    <a:pt x="815" y="28"/>
                    <a:pt x="814" y="30"/>
                    <a:pt x="814" y="29"/>
                  </a:cubicBezTo>
                  <a:cubicBezTo>
                    <a:pt x="814" y="25"/>
                    <a:pt x="814" y="20"/>
                    <a:pt x="814" y="15"/>
                  </a:cubicBezTo>
                  <a:cubicBezTo>
                    <a:pt x="815" y="14"/>
                    <a:pt x="815" y="14"/>
                    <a:pt x="815" y="14"/>
                  </a:cubicBezTo>
                  <a:cubicBezTo>
                    <a:pt x="815" y="11"/>
                    <a:pt x="815" y="6"/>
                    <a:pt x="815" y="2"/>
                  </a:cubicBezTo>
                  <a:cubicBezTo>
                    <a:pt x="811" y="1"/>
                    <a:pt x="806" y="1"/>
                    <a:pt x="800" y="1"/>
                  </a:cubicBezTo>
                  <a:cubicBezTo>
                    <a:pt x="797" y="1"/>
                    <a:pt x="793" y="1"/>
                    <a:pt x="788" y="1"/>
                  </a:cubicBezTo>
                  <a:cubicBezTo>
                    <a:pt x="782" y="1"/>
                    <a:pt x="776" y="1"/>
                    <a:pt x="769" y="1"/>
                  </a:cubicBezTo>
                  <a:cubicBezTo>
                    <a:pt x="771" y="1"/>
                    <a:pt x="771" y="1"/>
                    <a:pt x="771" y="1"/>
                  </a:cubicBezTo>
                  <a:cubicBezTo>
                    <a:pt x="758" y="1"/>
                    <a:pt x="757" y="3"/>
                    <a:pt x="743" y="3"/>
                  </a:cubicBezTo>
                  <a:cubicBezTo>
                    <a:pt x="747" y="3"/>
                    <a:pt x="745" y="2"/>
                    <a:pt x="745" y="2"/>
                  </a:cubicBezTo>
                  <a:cubicBezTo>
                    <a:pt x="738" y="2"/>
                    <a:pt x="734" y="1"/>
                    <a:pt x="727" y="1"/>
                  </a:cubicBezTo>
                  <a:cubicBezTo>
                    <a:pt x="735" y="2"/>
                    <a:pt x="722" y="2"/>
                    <a:pt x="727" y="3"/>
                  </a:cubicBezTo>
                  <a:cubicBezTo>
                    <a:pt x="728" y="4"/>
                    <a:pt x="713" y="4"/>
                    <a:pt x="706" y="4"/>
                  </a:cubicBezTo>
                  <a:cubicBezTo>
                    <a:pt x="702" y="2"/>
                    <a:pt x="729" y="3"/>
                    <a:pt x="718" y="1"/>
                  </a:cubicBezTo>
                  <a:cubicBezTo>
                    <a:pt x="711" y="1"/>
                    <a:pt x="709" y="2"/>
                    <a:pt x="714" y="2"/>
                  </a:cubicBezTo>
                  <a:cubicBezTo>
                    <a:pt x="705" y="2"/>
                    <a:pt x="691" y="2"/>
                    <a:pt x="684" y="1"/>
                  </a:cubicBezTo>
                  <a:cubicBezTo>
                    <a:pt x="673" y="2"/>
                    <a:pt x="669" y="2"/>
                    <a:pt x="662" y="3"/>
                  </a:cubicBezTo>
                  <a:cubicBezTo>
                    <a:pt x="668" y="3"/>
                    <a:pt x="668" y="2"/>
                    <a:pt x="675" y="3"/>
                  </a:cubicBezTo>
                  <a:cubicBezTo>
                    <a:pt x="667" y="4"/>
                    <a:pt x="667" y="4"/>
                    <a:pt x="667" y="4"/>
                  </a:cubicBezTo>
                  <a:cubicBezTo>
                    <a:pt x="657" y="4"/>
                    <a:pt x="648" y="3"/>
                    <a:pt x="641" y="3"/>
                  </a:cubicBezTo>
                  <a:cubicBezTo>
                    <a:pt x="649" y="2"/>
                    <a:pt x="649" y="2"/>
                    <a:pt x="649" y="2"/>
                  </a:cubicBezTo>
                  <a:cubicBezTo>
                    <a:pt x="648" y="2"/>
                    <a:pt x="648" y="2"/>
                    <a:pt x="648" y="2"/>
                  </a:cubicBezTo>
                  <a:cubicBezTo>
                    <a:pt x="651" y="2"/>
                    <a:pt x="661" y="2"/>
                    <a:pt x="660" y="1"/>
                  </a:cubicBezTo>
                  <a:cubicBezTo>
                    <a:pt x="653" y="2"/>
                    <a:pt x="648" y="1"/>
                    <a:pt x="639" y="2"/>
                  </a:cubicBezTo>
                  <a:cubicBezTo>
                    <a:pt x="639" y="2"/>
                    <a:pt x="639" y="2"/>
                    <a:pt x="639" y="2"/>
                  </a:cubicBezTo>
                  <a:cubicBezTo>
                    <a:pt x="623" y="3"/>
                    <a:pt x="611" y="0"/>
                    <a:pt x="601" y="2"/>
                  </a:cubicBezTo>
                  <a:cubicBezTo>
                    <a:pt x="604" y="2"/>
                    <a:pt x="610" y="3"/>
                    <a:pt x="608" y="3"/>
                  </a:cubicBezTo>
                  <a:cubicBezTo>
                    <a:pt x="604" y="3"/>
                    <a:pt x="594" y="3"/>
                    <a:pt x="595" y="3"/>
                  </a:cubicBezTo>
                  <a:cubicBezTo>
                    <a:pt x="598" y="2"/>
                    <a:pt x="598" y="2"/>
                    <a:pt x="598" y="2"/>
                  </a:cubicBezTo>
                  <a:cubicBezTo>
                    <a:pt x="589" y="2"/>
                    <a:pt x="583" y="2"/>
                    <a:pt x="580" y="2"/>
                  </a:cubicBezTo>
                  <a:cubicBezTo>
                    <a:pt x="577" y="3"/>
                    <a:pt x="580" y="4"/>
                    <a:pt x="573" y="4"/>
                  </a:cubicBezTo>
                  <a:cubicBezTo>
                    <a:pt x="557" y="4"/>
                    <a:pt x="580" y="2"/>
                    <a:pt x="569" y="2"/>
                  </a:cubicBezTo>
                  <a:cubicBezTo>
                    <a:pt x="554" y="2"/>
                    <a:pt x="554" y="2"/>
                    <a:pt x="554" y="2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28" y="1"/>
                    <a:pt x="511" y="3"/>
                    <a:pt x="487" y="3"/>
                  </a:cubicBezTo>
                  <a:cubicBezTo>
                    <a:pt x="487" y="2"/>
                    <a:pt x="504" y="2"/>
                    <a:pt x="510" y="2"/>
                  </a:cubicBezTo>
                  <a:cubicBezTo>
                    <a:pt x="503" y="1"/>
                    <a:pt x="492" y="2"/>
                    <a:pt x="482" y="1"/>
                  </a:cubicBezTo>
                  <a:cubicBezTo>
                    <a:pt x="473" y="1"/>
                    <a:pt x="466" y="2"/>
                    <a:pt x="468" y="3"/>
                  </a:cubicBezTo>
                  <a:cubicBezTo>
                    <a:pt x="456" y="3"/>
                    <a:pt x="460" y="2"/>
                    <a:pt x="458" y="2"/>
                  </a:cubicBezTo>
                  <a:cubicBezTo>
                    <a:pt x="455" y="3"/>
                    <a:pt x="440" y="3"/>
                    <a:pt x="431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20" y="3"/>
                    <a:pt x="417" y="4"/>
                    <a:pt x="417" y="4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27" y="6"/>
                    <a:pt x="445" y="3"/>
                    <a:pt x="459" y="5"/>
                  </a:cubicBezTo>
                  <a:cubicBezTo>
                    <a:pt x="455" y="5"/>
                    <a:pt x="460" y="6"/>
                    <a:pt x="456" y="6"/>
                  </a:cubicBezTo>
                  <a:cubicBezTo>
                    <a:pt x="452" y="6"/>
                    <a:pt x="452" y="6"/>
                    <a:pt x="451" y="5"/>
                  </a:cubicBezTo>
                  <a:cubicBezTo>
                    <a:pt x="449" y="6"/>
                    <a:pt x="443" y="7"/>
                    <a:pt x="451" y="6"/>
                  </a:cubicBezTo>
                  <a:cubicBezTo>
                    <a:pt x="451" y="8"/>
                    <a:pt x="435" y="8"/>
                    <a:pt x="425" y="8"/>
                  </a:cubicBezTo>
                  <a:cubicBezTo>
                    <a:pt x="416" y="7"/>
                    <a:pt x="433" y="7"/>
                    <a:pt x="438" y="6"/>
                  </a:cubicBezTo>
                  <a:cubicBezTo>
                    <a:pt x="434" y="6"/>
                    <a:pt x="430" y="7"/>
                    <a:pt x="425" y="6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11" y="6"/>
                    <a:pt x="422" y="6"/>
                    <a:pt x="419" y="7"/>
                  </a:cubicBezTo>
                  <a:cubicBezTo>
                    <a:pt x="415" y="9"/>
                    <a:pt x="406" y="7"/>
                    <a:pt x="402" y="7"/>
                  </a:cubicBezTo>
                  <a:cubicBezTo>
                    <a:pt x="406" y="7"/>
                    <a:pt x="406" y="7"/>
                    <a:pt x="406" y="7"/>
                  </a:cubicBezTo>
                  <a:cubicBezTo>
                    <a:pt x="395" y="7"/>
                    <a:pt x="392" y="8"/>
                    <a:pt x="382" y="8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90" y="8"/>
                    <a:pt x="393" y="5"/>
                    <a:pt x="400" y="6"/>
                  </a:cubicBezTo>
                  <a:cubicBezTo>
                    <a:pt x="381" y="5"/>
                    <a:pt x="404" y="4"/>
                    <a:pt x="410" y="3"/>
                  </a:cubicBezTo>
                  <a:cubicBezTo>
                    <a:pt x="402" y="3"/>
                    <a:pt x="395" y="3"/>
                    <a:pt x="390" y="2"/>
                  </a:cubicBezTo>
                  <a:cubicBezTo>
                    <a:pt x="378" y="4"/>
                    <a:pt x="366" y="2"/>
                    <a:pt x="354" y="3"/>
                  </a:cubicBezTo>
                  <a:cubicBezTo>
                    <a:pt x="348" y="3"/>
                    <a:pt x="360" y="3"/>
                    <a:pt x="353" y="3"/>
                  </a:cubicBezTo>
                  <a:cubicBezTo>
                    <a:pt x="341" y="2"/>
                    <a:pt x="328" y="3"/>
                    <a:pt x="316" y="3"/>
                  </a:cubicBezTo>
                  <a:cubicBezTo>
                    <a:pt x="309" y="3"/>
                    <a:pt x="310" y="3"/>
                    <a:pt x="308" y="2"/>
                  </a:cubicBezTo>
                  <a:cubicBezTo>
                    <a:pt x="276" y="2"/>
                    <a:pt x="264" y="4"/>
                    <a:pt x="229" y="4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27" y="3"/>
                    <a:pt x="221" y="3"/>
                    <a:pt x="217" y="3"/>
                  </a:cubicBezTo>
                  <a:cubicBezTo>
                    <a:pt x="208" y="2"/>
                    <a:pt x="186" y="5"/>
                    <a:pt x="174" y="3"/>
                  </a:cubicBezTo>
                  <a:cubicBezTo>
                    <a:pt x="159" y="2"/>
                    <a:pt x="158" y="4"/>
                    <a:pt x="146" y="4"/>
                  </a:cubicBezTo>
                  <a:cubicBezTo>
                    <a:pt x="146" y="4"/>
                    <a:pt x="150" y="3"/>
                    <a:pt x="144" y="3"/>
                  </a:cubicBezTo>
                  <a:cubicBezTo>
                    <a:pt x="104" y="3"/>
                    <a:pt x="69" y="4"/>
                    <a:pt x="25" y="4"/>
                  </a:cubicBezTo>
                  <a:cubicBezTo>
                    <a:pt x="26" y="4"/>
                    <a:pt x="28" y="4"/>
                    <a:pt x="29" y="3"/>
                  </a:cubicBezTo>
                  <a:cubicBezTo>
                    <a:pt x="19" y="4"/>
                    <a:pt x="10" y="4"/>
                    <a:pt x="0" y="4"/>
                  </a:cubicBezTo>
                  <a:cubicBezTo>
                    <a:pt x="0" y="8"/>
                    <a:pt x="1" y="13"/>
                    <a:pt x="1" y="18"/>
                  </a:cubicBezTo>
                  <a:cubicBezTo>
                    <a:pt x="1" y="21"/>
                    <a:pt x="1" y="25"/>
                    <a:pt x="1" y="28"/>
                  </a:cubicBezTo>
                  <a:cubicBezTo>
                    <a:pt x="1" y="33"/>
                    <a:pt x="1" y="38"/>
                    <a:pt x="1" y="43"/>
                  </a:cubicBezTo>
                  <a:cubicBezTo>
                    <a:pt x="1" y="53"/>
                    <a:pt x="2" y="63"/>
                    <a:pt x="1" y="72"/>
                  </a:cubicBezTo>
                  <a:cubicBezTo>
                    <a:pt x="2" y="76"/>
                    <a:pt x="2" y="89"/>
                    <a:pt x="3" y="85"/>
                  </a:cubicBezTo>
                  <a:cubicBezTo>
                    <a:pt x="3" y="80"/>
                    <a:pt x="4" y="79"/>
                    <a:pt x="4" y="79"/>
                  </a:cubicBezTo>
                  <a:cubicBezTo>
                    <a:pt x="5" y="100"/>
                    <a:pt x="3" y="90"/>
                    <a:pt x="3" y="104"/>
                  </a:cubicBezTo>
                  <a:cubicBezTo>
                    <a:pt x="2" y="108"/>
                    <a:pt x="2" y="95"/>
                    <a:pt x="1" y="9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1" y="126"/>
                    <a:pt x="2" y="138"/>
                    <a:pt x="2" y="147"/>
                  </a:cubicBezTo>
                  <a:cubicBezTo>
                    <a:pt x="2" y="143"/>
                    <a:pt x="0" y="146"/>
                    <a:pt x="1" y="139"/>
                  </a:cubicBezTo>
                  <a:cubicBezTo>
                    <a:pt x="1" y="140"/>
                    <a:pt x="1" y="139"/>
                    <a:pt x="1" y="140"/>
                  </a:cubicBezTo>
                  <a:cubicBezTo>
                    <a:pt x="1" y="123"/>
                    <a:pt x="1" y="131"/>
                    <a:pt x="0" y="116"/>
                  </a:cubicBezTo>
                  <a:cubicBezTo>
                    <a:pt x="1" y="129"/>
                    <a:pt x="1" y="147"/>
                    <a:pt x="1" y="159"/>
                  </a:cubicBezTo>
                  <a:cubicBezTo>
                    <a:pt x="2" y="156"/>
                    <a:pt x="1" y="168"/>
                    <a:pt x="2" y="172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2" y="172"/>
                    <a:pt x="2" y="180"/>
                    <a:pt x="2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90"/>
                    <a:pt x="2" y="183"/>
                    <a:pt x="2" y="188"/>
                  </a:cubicBezTo>
                  <a:cubicBezTo>
                    <a:pt x="2" y="196"/>
                    <a:pt x="2" y="222"/>
                    <a:pt x="1" y="224"/>
                  </a:cubicBezTo>
                  <a:cubicBezTo>
                    <a:pt x="1" y="232"/>
                    <a:pt x="2" y="235"/>
                    <a:pt x="2" y="244"/>
                  </a:cubicBezTo>
                  <a:cubicBezTo>
                    <a:pt x="1" y="243"/>
                    <a:pt x="1" y="241"/>
                    <a:pt x="1" y="241"/>
                  </a:cubicBezTo>
                  <a:cubicBezTo>
                    <a:pt x="1" y="260"/>
                    <a:pt x="1" y="284"/>
                    <a:pt x="1" y="302"/>
                  </a:cubicBezTo>
                  <a:cubicBezTo>
                    <a:pt x="1" y="315"/>
                    <a:pt x="1" y="327"/>
                    <a:pt x="1" y="337"/>
                  </a:cubicBezTo>
                  <a:cubicBezTo>
                    <a:pt x="8" y="337"/>
                    <a:pt x="13" y="337"/>
                    <a:pt x="18" y="336"/>
                  </a:cubicBezTo>
                  <a:cubicBezTo>
                    <a:pt x="14" y="337"/>
                    <a:pt x="5" y="336"/>
                    <a:pt x="2" y="336"/>
                  </a:cubicBezTo>
                  <a:cubicBezTo>
                    <a:pt x="2" y="335"/>
                    <a:pt x="3" y="334"/>
                    <a:pt x="3" y="336"/>
                  </a:cubicBezTo>
                  <a:cubicBezTo>
                    <a:pt x="3" y="336"/>
                    <a:pt x="4" y="336"/>
                    <a:pt x="5" y="336"/>
                  </a:cubicBezTo>
                  <a:cubicBezTo>
                    <a:pt x="9" y="335"/>
                    <a:pt x="13" y="335"/>
                    <a:pt x="17" y="335"/>
                  </a:cubicBezTo>
                  <a:cubicBezTo>
                    <a:pt x="19" y="335"/>
                    <a:pt x="21" y="335"/>
                    <a:pt x="22" y="335"/>
                  </a:cubicBezTo>
                  <a:cubicBezTo>
                    <a:pt x="24" y="335"/>
                    <a:pt x="26" y="335"/>
                    <a:pt x="27" y="335"/>
                  </a:cubicBezTo>
                  <a:cubicBezTo>
                    <a:pt x="26" y="336"/>
                    <a:pt x="43" y="336"/>
                    <a:pt x="30" y="336"/>
                  </a:cubicBezTo>
                  <a:cubicBezTo>
                    <a:pt x="34" y="338"/>
                    <a:pt x="57" y="336"/>
                    <a:pt x="57" y="337"/>
                  </a:cubicBezTo>
                  <a:cubicBezTo>
                    <a:pt x="60" y="337"/>
                    <a:pt x="78" y="337"/>
                    <a:pt x="84" y="336"/>
                  </a:cubicBezTo>
                  <a:cubicBezTo>
                    <a:pt x="86" y="337"/>
                    <a:pt x="75" y="337"/>
                    <a:pt x="75" y="337"/>
                  </a:cubicBezTo>
                  <a:cubicBezTo>
                    <a:pt x="83" y="337"/>
                    <a:pt x="83" y="337"/>
                    <a:pt x="83" y="337"/>
                  </a:cubicBezTo>
                  <a:cubicBezTo>
                    <a:pt x="83" y="337"/>
                    <a:pt x="83" y="337"/>
                    <a:pt x="83" y="337"/>
                  </a:cubicBezTo>
                  <a:cubicBezTo>
                    <a:pt x="98" y="338"/>
                    <a:pt x="101" y="336"/>
                    <a:pt x="110" y="336"/>
                  </a:cubicBezTo>
                  <a:cubicBezTo>
                    <a:pt x="110" y="336"/>
                    <a:pt x="110" y="336"/>
                    <a:pt x="110" y="336"/>
                  </a:cubicBezTo>
                  <a:cubicBezTo>
                    <a:pt x="116" y="336"/>
                    <a:pt x="116" y="336"/>
                    <a:pt x="116" y="336"/>
                  </a:cubicBezTo>
                  <a:cubicBezTo>
                    <a:pt x="109" y="337"/>
                    <a:pt x="109" y="337"/>
                    <a:pt x="109" y="337"/>
                  </a:cubicBezTo>
                  <a:cubicBezTo>
                    <a:pt x="119" y="337"/>
                    <a:pt x="124" y="336"/>
                    <a:pt x="135" y="335"/>
                  </a:cubicBezTo>
                  <a:cubicBezTo>
                    <a:pt x="136" y="336"/>
                    <a:pt x="136" y="336"/>
                    <a:pt x="136" y="336"/>
                  </a:cubicBezTo>
                  <a:cubicBezTo>
                    <a:pt x="142" y="335"/>
                    <a:pt x="142" y="335"/>
                    <a:pt x="142" y="335"/>
                  </a:cubicBezTo>
                  <a:cubicBezTo>
                    <a:pt x="141" y="335"/>
                    <a:pt x="141" y="336"/>
                    <a:pt x="142" y="336"/>
                  </a:cubicBezTo>
                  <a:cubicBezTo>
                    <a:pt x="148" y="335"/>
                    <a:pt x="162" y="335"/>
                    <a:pt x="168" y="334"/>
                  </a:cubicBezTo>
                  <a:cubicBezTo>
                    <a:pt x="172" y="334"/>
                    <a:pt x="176" y="336"/>
                    <a:pt x="182" y="335"/>
                  </a:cubicBezTo>
                  <a:cubicBezTo>
                    <a:pt x="181" y="336"/>
                    <a:pt x="181" y="336"/>
                    <a:pt x="181" y="336"/>
                  </a:cubicBezTo>
                  <a:cubicBezTo>
                    <a:pt x="166" y="336"/>
                    <a:pt x="175" y="335"/>
                    <a:pt x="160" y="336"/>
                  </a:cubicBezTo>
                  <a:cubicBezTo>
                    <a:pt x="171" y="337"/>
                    <a:pt x="203" y="337"/>
                    <a:pt x="224" y="337"/>
                  </a:cubicBezTo>
                  <a:cubicBezTo>
                    <a:pt x="241" y="336"/>
                    <a:pt x="270" y="338"/>
                    <a:pt x="277" y="336"/>
                  </a:cubicBezTo>
                  <a:cubicBezTo>
                    <a:pt x="275" y="336"/>
                    <a:pt x="275" y="336"/>
                    <a:pt x="275" y="336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28" y="337"/>
                    <a:pt x="354" y="337"/>
                    <a:pt x="372" y="336"/>
                  </a:cubicBezTo>
                  <a:cubicBezTo>
                    <a:pt x="378" y="337"/>
                    <a:pt x="378" y="337"/>
                    <a:pt x="378" y="337"/>
                  </a:cubicBezTo>
                  <a:cubicBezTo>
                    <a:pt x="397" y="335"/>
                    <a:pt x="443" y="336"/>
                    <a:pt x="456" y="333"/>
                  </a:cubicBezTo>
                  <a:cubicBezTo>
                    <a:pt x="467" y="334"/>
                    <a:pt x="453" y="334"/>
                    <a:pt x="452" y="335"/>
                  </a:cubicBezTo>
                  <a:cubicBezTo>
                    <a:pt x="460" y="335"/>
                    <a:pt x="473" y="333"/>
                    <a:pt x="481" y="334"/>
                  </a:cubicBezTo>
                  <a:cubicBezTo>
                    <a:pt x="481" y="335"/>
                    <a:pt x="470" y="335"/>
                    <a:pt x="475" y="335"/>
                  </a:cubicBezTo>
                  <a:cubicBezTo>
                    <a:pt x="481" y="336"/>
                    <a:pt x="483" y="334"/>
                    <a:pt x="490" y="335"/>
                  </a:cubicBezTo>
                  <a:cubicBezTo>
                    <a:pt x="487" y="334"/>
                    <a:pt x="500" y="333"/>
                    <a:pt x="510" y="333"/>
                  </a:cubicBezTo>
                  <a:cubicBezTo>
                    <a:pt x="508" y="333"/>
                    <a:pt x="508" y="333"/>
                    <a:pt x="508" y="333"/>
                  </a:cubicBezTo>
                  <a:cubicBezTo>
                    <a:pt x="506" y="332"/>
                    <a:pt x="513" y="333"/>
                    <a:pt x="518" y="333"/>
                  </a:cubicBezTo>
                  <a:cubicBezTo>
                    <a:pt x="518" y="333"/>
                    <a:pt x="517" y="333"/>
                    <a:pt x="516" y="333"/>
                  </a:cubicBezTo>
                  <a:cubicBezTo>
                    <a:pt x="567" y="332"/>
                    <a:pt x="625" y="331"/>
                    <a:pt x="678" y="332"/>
                  </a:cubicBezTo>
                  <a:cubicBezTo>
                    <a:pt x="669" y="333"/>
                    <a:pt x="669" y="333"/>
                    <a:pt x="669" y="333"/>
                  </a:cubicBezTo>
                  <a:cubicBezTo>
                    <a:pt x="676" y="332"/>
                    <a:pt x="690" y="332"/>
                    <a:pt x="694" y="333"/>
                  </a:cubicBezTo>
                  <a:cubicBezTo>
                    <a:pt x="693" y="333"/>
                    <a:pt x="693" y="333"/>
                    <a:pt x="693" y="333"/>
                  </a:cubicBezTo>
                  <a:cubicBezTo>
                    <a:pt x="707" y="334"/>
                    <a:pt x="709" y="331"/>
                    <a:pt x="720" y="333"/>
                  </a:cubicBezTo>
                  <a:cubicBezTo>
                    <a:pt x="718" y="333"/>
                    <a:pt x="718" y="333"/>
                    <a:pt x="718" y="333"/>
                  </a:cubicBezTo>
                  <a:cubicBezTo>
                    <a:pt x="735" y="333"/>
                    <a:pt x="745" y="334"/>
                    <a:pt x="762" y="334"/>
                  </a:cubicBezTo>
                  <a:cubicBezTo>
                    <a:pt x="775" y="334"/>
                    <a:pt x="774" y="335"/>
                    <a:pt x="783" y="335"/>
                  </a:cubicBezTo>
                  <a:cubicBezTo>
                    <a:pt x="791" y="335"/>
                    <a:pt x="794" y="335"/>
                    <a:pt x="795" y="334"/>
                  </a:cubicBezTo>
                  <a:cubicBezTo>
                    <a:pt x="791" y="334"/>
                    <a:pt x="791" y="334"/>
                    <a:pt x="791" y="334"/>
                  </a:cubicBezTo>
                  <a:cubicBezTo>
                    <a:pt x="787" y="334"/>
                    <a:pt x="799" y="334"/>
                    <a:pt x="805" y="333"/>
                  </a:cubicBezTo>
                  <a:cubicBezTo>
                    <a:pt x="801" y="332"/>
                    <a:pt x="803" y="330"/>
                    <a:pt x="787" y="329"/>
                  </a:cubicBezTo>
                  <a:cubicBezTo>
                    <a:pt x="776" y="330"/>
                    <a:pt x="776" y="327"/>
                    <a:pt x="764" y="327"/>
                  </a:cubicBezTo>
                  <a:cubicBezTo>
                    <a:pt x="756" y="329"/>
                    <a:pt x="745" y="326"/>
                    <a:pt x="734" y="328"/>
                  </a:cubicBezTo>
                  <a:cubicBezTo>
                    <a:pt x="740" y="327"/>
                    <a:pt x="720" y="327"/>
                    <a:pt x="730" y="326"/>
                  </a:cubicBezTo>
                  <a:cubicBezTo>
                    <a:pt x="725" y="325"/>
                    <a:pt x="705" y="327"/>
                    <a:pt x="696" y="326"/>
                  </a:cubicBezTo>
                  <a:cubicBezTo>
                    <a:pt x="697" y="326"/>
                    <a:pt x="697" y="325"/>
                    <a:pt x="699" y="325"/>
                  </a:cubicBezTo>
                  <a:cubicBezTo>
                    <a:pt x="686" y="326"/>
                    <a:pt x="690" y="324"/>
                    <a:pt x="681" y="324"/>
                  </a:cubicBezTo>
                  <a:cubicBezTo>
                    <a:pt x="681" y="326"/>
                    <a:pt x="681" y="326"/>
                    <a:pt x="681" y="326"/>
                  </a:cubicBezTo>
                  <a:cubicBezTo>
                    <a:pt x="678" y="326"/>
                    <a:pt x="676" y="325"/>
                    <a:pt x="673" y="325"/>
                  </a:cubicBezTo>
                  <a:cubicBezTo>
                    <a:pt x="676" y="325"/>
                    <a:pt x="681" y="326"/>
                    <a:pt x="678" y="326"/>
                  </a:cubicBezTo>
                  <a:cubicBezTo>
                    <a:pt x="674" y="327"/>
                    <a:pt x="670" y="327"/>
                    <a:pt x="666" y="327"/>
                  </a:cubicBezTo>
                  <a:cubicBezTo>
                    <a:pt x="665" y="327"/>
                    <a:pt x="669" y="326"/>
                    <a:pt x="671" y="326"/>
                  </a:cubicBezTo>
                  <a:cubicBezTo>
                    <a:pt x="671" y="326"/>
                    <a:pt x="661" y="326"/>
                    <a:pt x="660" y="326"/>
                  </a:cubicBezTo>
                  <a:cubicBezTo>
                    <a:pt x="664" y="325"/>
                    <a:pt x="668" y="325"/>
                    <a:pt x="672" y="325"/>
                  </a:cubicBezTo>
                  <a:cubicBezTo>
                    <a:pt x="658" y="324"/>
                    <a:pt x="671" y="324"/>
                    <a:pt x="664" y="324"/>
                  </a:cubicBezTo>
                  <a:cubicBezTo>
                    <a:pt x="666" y="325"/>
                    <a:pt x="652" y="324"/>
                    <a:pt x="645" y="324"/>
                  </a:cubicBezTo>
                  <a:cubicBezTo>
                    <a:pt x="644" y="324"/>
                    <a:pt x="650" y="324"/>
                    <a:pt x="652" y="324"/>
                  </a:cubicBezTo>
                  <a:cubicBezTo>
                    <a:pt x="638" y="322"/>
                    <a:pt x="631" y="324"/>
                    <a:pt x="613" y="324"/>
                  </a:cubicBezTo>
                  <a:cubicBezTo>
                    <a:pt x="614" y="324"/>
                    <a:pt x="616" y="323"/>
                    <a:pt x="617" y="323"/>
                  </a:cubicBezTo>
                  <a:cubicBezTo>
                    <a:pt x="608" y="324"/>
                    <a:pt x="603" y="323"/>
                    <a:pt x="597" y="323"/>
                  </a:cubicBezTo>
                  <a:cubicBezTo>
                    <a:pt x="589" y="323"/>
                    <a:pt x="596" y="322"/>
                    <a:pt x="583" y="322"/>
                  </a:cubicBezTo>
                  <a:cubicBezTo>
                    <a:pt x="587" y="323"/>
                    <a:pt x="569" y="322"/>
                    <a:pt x="568" y="323"/>
                  </a:cubicBezTo>
                  <a:cubicBezTo>
                    <a:pt x="559" y="322"/>
                    <a:pt x="559" y="322"/>
                    <a:pt x="559" y="322"/>
                  </a:cubicBezTo>
                  <a:cubicBezTo>
                    <a:pt x="550" y="323"/>
                    <a:pt x="561" y="325"/>
                    <a:pt x="544" y="325"/>
                  </a:cubicBezTo>
                  <a:cubicBezTo>
                    <a:pt x="529" y="324"/>
                    <a:pt x="546" y="322"/>
                    <a:pt x="537" y="322"/>
                  </a:cubicBezTo>
                  <a:cubicBezTo>
                    <a:pt x="533" y="322"/>
                    <a:pt x="533" y="322"/>
                    <a:pt x="533" y="322"/>
                  </a:cubicBezTo>
                  <a:cubicBezTo>
                    <a:pt x="526" y="322"/>
                    <a:pt x="526" y="322"/>
                    <a:pt x="526" y="322"/>
                  </a:cubicBezTo>
                  <a:cubicBezTo>
                    <a:pt x="527" y="322"/>
                    <a:pt x="527" y="322"/>
                    <a:pt x="527" y="322"/>
                  </a:cubicBezTo>
                  <a:cubicBezTo>
                    <a:pt x="523" y="322"/>
                    <a:pt x="515" y="322"/>
                    <a:pt x="515" y="321"/>
                  </a:cubicBezTo>
                  <a:cubicBezTo>
                    <a:pt x="516" y="321"/>
                    <a:pt x="520" y="321"/>
                    <a:pt x="521" y="321"/>
                  </a:cubicBezTo>
                  <a:cubicBezTo>
                    <a:pt x="514" y="321"/>
                    <a:pt x="492" y="319"/>
                    <a:pt x="484" y="321"/>
                  </a:cubicBezTo>
                  <a:cubicBezTo>
                    <a:pt x="480" y="321"/>
                    <a:pt x="471" y="321"/>
                    <a:pt x="472" y="320"/>
                  </a:cubicBezTo>
                  <a:cubicBezTo>
                    <a:pt x="468" y="321"/>
                    <a:pt x="453" y="320"/>
                    <a:pt x="447" y="320"/>
                  </a:cubicBezTo>
                  <a:cubicBezTo>
                    <a:pt x="448" y="320"/>
                    <a:pt x="442" y="319"/>
                    <a:pt x="438" y="320"/>
                  </a:cubicBezTo>
                  <a:cubicBezTo>
                    <a:pt x="444" y="320"/>
                    <a:pt x="440" y="320"/>
                    <a:pt x="436" y="321"/>
                  </a:cubicBezTo>
                  <a:cubicBezTo>
                    <a:pt x="431" y="320"/>
                    <a:pt x="416" y="321"/>
                    <a:pt x="414" y="320"/>
                  </a:cubicBezTo>
                  <a:cubicBezTo>
                    <a:pt x="406" y="320"/>
                    <a:pt x="409" y="321"/>
                    <a:pt x="407" y="322"/>
                  </a:cubicBezTo>
                  <a:cubicBezTo>
                    <a:pt x="402" y="321"/>
                    <a:pt x="386" y="321"/>
                    <a:pt x="389" y="320"/>
                  </a:cubicBezTo>
                  <a:cubicBezTo>
                    <a:pt x="393" y="320"/>
                    <a:pt x="403" y="320"/>
                    <a:pt x="401" y="320"/>
                  </a:cubicBezTo>
                  <a:cubicBezTo>
                    <a:pt x="393" y="319"/>
                    <a:pt x="397" y="320"/>
                    <a:pt x="390" y="320"/>
                  </a:cubicBezTo>
                  <a:cubicBezTo>
                    <a:pt x="391" y="320"/>
                    <a:pt x="386" y="319"/>
                    <a:pt x="387" y="319"/>
                  </a:cubicBezTo>
                  <a:cubicBezTo>
                    <a:pt x="383" y="319"/>
                    <a:pt x="377" y="319"/>
                    <a:pt x="371" y="319"/>
                  </a:cubicBezTo>
                  <a:cubicBezTo>
                    <a:pt x="381" y="319"/>
                    <a:pt x="366" y="320"/>
                    <a:pt x="371" y="320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90" y="319"/>
                    <a:pt x="382" y="320"/>
                    <a:pt x="386" y="320"/>
                  </a:cubicBezTo>
                  <a:cubicBezTo>
                    <a:pt x="367" y="321"/>
                    <a:pt x="371" y="322"/>
                    <a:pt x="354" y="323"/>
                  </a:cubicBezTo>
                  <a:cubicBezTo>
                    <a:pt x="350" y="322"/>
                    <a:pt x="344" y="322"/>
                    <a:pt x="343" y="322"/>
                  </a:cubicBezTo>
                  <a:cubicBezTo>
                    <a:pt x="348" y="322"/>
                    <a:pt x="347" y="321"/>
                    <a:pt x="344" y="320"/>
                  </a:cubicBezTo>
                  <a:cubicBezTo>
                    <a:pt x="334" y="321"/>
                    <a:pt x="326" y="320"/>
                    <a:pt x="318" y="320"/>
                  </a:cubicBezTo>
                  <a:cubicBezTo>
                    <a:pt x="325" y="320"/>
                    <a:pt x="322" y="321"/>
                    <a:pt x="319" y="321"/>
                  </a:cubicBezTo>
                  <a:cubicBezTo>
                    <a:pt x="302" y="322"/>
                    <a:pt x="313" y="320"/>
                    <a:pt x="305" y="320"/>
                  </a:cubicBezTo>
                  <a:cubicBezTo>
                    <a:pt x="279" y="320"/>
                    <a:pt x="263" y="318"/>
                    <a:pt x="242" y="319"/>
                  </a:cubicBezTo>
                  <a:cubicBezTo>
                    <a:pt x="252" y="320"/>
                    <a:pt x="252" y="320"/>
                    <a:pt x="252" y="320"/>
                  </a:cubicBezTo>
                  <a:cubicBezTo>
                    <a:pt x="255" y="319"/>
                    <a:pt x="255" y="319"/>
                    <a:pt x="255" y="319"/>
                  </a:cubicBezTo>
                  <a:cubicBezTo>
                    <a:pt x="263" y="320"/>
                    <a:pt x="254" y="322"/>
                    <a:pt x="249" y="322"/>
                  </a:cubicBezTo>
                  <a:cubicBezTo>
                    <a:pt x="248" y="322"/>
                    <a:pt x="235" y="322"/>
                    <a:pt x="240" y="322"/>
                  </a:cubicBezTo>
                  <a:cubicBezTo>
                    <a:pt x="228" y="322"/>
                    <a:pt x="228" y="322"/>
                    <a:pt x="228" y="322"/>
                  </a:cubicBezTo>
                  <a:cubicBezTo>
                    <a:pt x="230" y="323"/>
                    <a:pt x="238" y="322"/>
                    <a:pt x="232" y="323"/>
                  </a:cubicBezTo>
                  <a:cubicBezTo>
                    <a:pt x="228" y="322"/>
                    <a:pt x="215" y="322"/>
                    <a:pt x="223" y="322"/>
                  </a:cubicBezTo>
                  <a:cubicBezTo>
                    <a:pt x="217" y="322"/>
                    <a:pt x="208" y="322"/>
                    <a:pt x="210" y="323"/>
                  </a:cubicBezTo>
                  <a:cubicBezTo>
                    <a:pt x="199" y="323"/>
                    <a:pt x="211" y="321"/>
                    <a:pt x="216" y="321"/>
                  </a:cubicBezTo>
                  <a:cubicBezTo>
                    <a:pt x="207" y="321"/>
                    <a:pt x="208" y="320"/>
                    <a:pt x="211" y="320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202" y="319"/>
                    <a:pt x="202" y="319"/>
                    <a:pt x="204" y="319"/>
                  </a:cubicBezTo>
                  <a:cubicBezTo>
                    <a:pt x="197" y="318"/>
                    <a:pt x="191" y="319"/>
                    <a:pt x="185" y="319"/>
                  </a:cubicBezTo>
                  <a:cubicBezTo>
                    <a:pt x="182" y="319"/>
                    <a:pt x="182" y="319"/>
                    <a:pt x="182" y="319"/>
                  </a:cubicBezTo>
                  <a:cubicBezTo>
                    <a:pt x="160" y="319"/>
                    <a:pt x="163" y="319"/>
                    <a:pt x="143" y="319"/>
                  </a:cubicBezTo>
                  <a:cubicBezTo>
                    <a:pt x="146" y="319"/>
                    <a:pt x="146" y="319"/>
                    <a:pt x="146" y="319"/>
                  </a:cubicBezTo>
                  <a:cubicBezTo>
                    <a:pt x="131" y="320"/>
                    <a:pt x="135" y="318"/>
                    <a:pt x="115" y="319"/>
                  </a:cubicBezTo>
                  <a:cubicBezTo>
                    <a:pt x="104" y="319"/>
                    <a:pt x="96" y="319"/>
                    <a:pt x="98" y="320"/>
                  </a:cubicBezTo>
                  <a:cubicBezTo>
                    <a:pt x="91" y="321"/>
                    <a:pt x="90" y="320"/>
                    <a:pt x="87" y="320"/>
                  </a:cubicBezTo>
                  <a:cubicBezTo>
                    <a:pt x="82" y="320"/>
                    <a:pt x="71" y="321"/>
                    <a:pt x="63" y="321"/>
                  </a:cubicBezTo>
                  <a:cubicBezTo>
                    <a:pt x="68" y="320"/>
                    <a:pt x="73" y="320"/>
                    <a:pt x="78" y="320"/>
                  </a:cubicBezTo>
                  <a:cubicBezTo>
                    <a:pt x="76" y="319"/>
                    <a:pt x="60" y="320"/>
                    <a:pt x="52" y="319"/>
                  </a:cubicBezTo>
                  <a:cubicBezTo>
                    <a:pt x="49" y="319"/>
                    <a:pt x="43" y="320"/>
                    <a:pt x="36" y="320"/>
                  </a:cubicBezTo>
                  <a:cubicBezTo>
                    <a:pt x="32" y="321"/>
                    <a:pt x="29" y="321"/>
                    <a:pt x="25" y="321"/>
                  </a:cubicBezTo>
                  <a:cubicBezTo>
                    <a:pt x="24" y="321"/>
                    <a:pt x="22" y="321"/>
                    <a:pt x="21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19" y="322"/>
                    <a:pt x="19" y="322"/>
                    <a:pt x="19" y="322"/>
                  </a:cubicBezTo>
                  <a:cubicBezTo>
                    <a:pt x="20" y="323"/>
                    <a:pt x="21" y="324"/>
                    <a:pt x="14" y="325"/>
                  </a:cubicBezTo>
                  <a:cubicBezTo>
                    <a:pt x="14" y="325"/>
                    <a:pt x="14" y="325"/>
                    <a:pt x="14" y="325"/>
                  </a:cubicBezTo>
                  <a:cubicBezTo>
                    <a:pt x="14" y="324"/>
                    <a:pt x="14" y="322"/>
                    <a:pt x="14" y="320"/>
                  </a:cubicBezTo>
                  <a:cubicBezTo>
                    <a:pt x="14" y="317"/>
                    <a:pt x="15" y="313"/>
                    <a:pt x="15" y="311"/>
                  </a:cubicBezTo>
                  <a:cubicBezTo>
                    <a:pt x="15" y="314"/>
                    <a:pt x="16" y="296"/>
                    <a:pt x="16" y="310"/>
                  </a:cubicBezTo>
                  <a:cubicBezTo>
                    <a:pt x="16" y="312"/>
                    <a:pt x="16" y="313"/>
                    <a:pt x="16" y="315"/>
                  </a:cubicBezTo>
                  <a:cubicBezTo>
                    <a:pt x="16" y="316"/>
                    <a:pt x="16" y="317"/>
                    <a:pt x="16" y="318"/>
                  </a:cubicBezTo>
                  <a:cubicBezTo>
                    <a:pt x="16" y="318"/>
                    <a:pt x="16" y="318"/>
                    <a:pt x="16" y="319"/>
                  </a:cubicBezTo>
                  <a:cubicBezTo>
                    <a:pt x="16" y="319"/>
                    <a:pt x="16" y="319"/>
                    <a:pt x="16" y="320"/>
                  </a:cubicBezTo>
                  <a:cubicBezTo>
                    <a:pt x="16" y="319"/>
                    <a:pt x="16" y="319"/>
                    <a:pt x="16" y="318"/>
                  </a:cubicBezTo>
                  <a:cubicBezTo>
                    <a:pt x="16" y="317"/>
                    <a:pt x="16" y="315"/>
                    <a:pt x="17" y="313"/>
                  </a:cubicBezTo>
                  <a:cubicBezTo>
                    <a:pt x="17" y="309"/>
                    <a:pt x="17" y="305"/>
                    <a:pt x="18" y="300"/>
                  </a:cubicBezTo>
                  <a:cubicBezTo>
                    <a:pt x="18" y="301"/>
                    <a:pt x="18" y="306"/>
                    <a:pt x="18" y="310"/>
                  </a:cubicBezTo>
                  <a:cubicBezTo>
                    <a:pt x="18" y="308"/>
                    <a:pt x="18" y="309"/>
                    <a:pt x="18" y="310"/>
                  </a:cubicBezTo>
                  <a:close/>
                </a:path>
              </a:pathLst>
            </a:custGeom>
            <a:solidFill>
              <a:srgbClr val="8FC6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Rectangle 5"/>
            <p:cNvSpPr>
              <a:spLocks noChangeArrowheads="1"/>
            </p:cNvSpPr>
            <p:nvPr/>
          </p:nvSpPr>
          <p:spPr bwMode="auto">
            <a:xfrm>
              <a:off x="9691399" y="1660526"/>
              <a:ext cx="2989263" cy="1125538"/>
            </a:xfrm>
            <a:prstGeom prst="rect">
              <a:avLst/>
            </a:prstGeom>
            <a:solidFill>
              <a:srgbClr val="8EC6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zh-CN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27662" name="Freeform 112"/>
            <p:cNvSpPr>
              <a:spLocks noEditPoints="1"/>
            </p:cNvSpPr>
            <p:nvPr/>
          </p:nvSpPr>
          <p:spPr bwMode="auto">
            <a:xfrm>
              <a:off x="9626311" y="1617663"/>
              <a:ext cx="3071813" cy="1222375"/>
            </a:xfrm>
            <a:custGeom>
              <a:avLst/>
              <a:gdLst>
                <a:gd name="T0" fmla="*/ 2147483647 w 818"/>
                <a:gd name="T1" fmla="*/ 2147483647 h 344"/>
                <a:gd name="T2" fmla="*/ 2073004686 w 818"/>
                <a:gd name="T3" fmla="*/ 2147483647 h 344"/>
                <a:gd name="T4" fmla="*/ 2147483647 w 818"/>
                <a:gd name="T5" fmla="*/ 2147483647 h 344"/>
                <a:gd name="T6" fmla="*/ 2073004686 w 818"/>
                <a:gd name="T7" fmla="*/ 2147483647 h 344"/>
                <a:gd name="T8" fmla="*/ 2073004686 w 818"/>
                <a:gd name="T9" fmla="*/ 2147483647 h 344"/>
                <a:gd name="T10" fmla="*/ 2147483647 w 818"/>
                <a:gd name="T11" fmla="*/ 1691987156 h 344"/>
                <a:gd name="T12" fmla="*/ 2147483647 w 818"/>
                <a:gd name="T13" fmla="*/ 1136407255 h 344"/>
                <a:gd name="T14" fmla="*/ 2147483647 w 818"/>
                <a:gd name="T15" fmla="*/ 1275303118 h 344"/>
                <a:gd name="T16" fmla="*/ 2147483647 w 818"/>
                <a:gd name="T17" fmla="*/ 1691987156 h 344"/>
                <a:gd name="T18" fmla="*/ 2147483647 w 818"/>
                <a:gd name="T19" fmla="*/ 1578345408 h 344"/>
                <a:gd name="T20" fmla="*/ 2147483647 w 818"/>
                <a:gd name="T21" fmla="*/ 1578345408 h 344"/>
                <a:gd name="T22" fmla="*/ 2147483647 w 818"/>
                <a:gd name="T23" fmla="*/ 1691987156 h 344"/>
                <a:gd name="T24" fmla="*/ 2147483647 w 818"/>
                <a:gd name="T25" fmla="*/ 1691987156 h 344"/>
                <a:gd name="T26" fmla="*/ 2147483647 w 818"/>
                <a:gd name="T27" fmla="*/ 820739461 h 344"/>
                <a:gd name="T28" fmla="*/ 2147483647 w 818"/>
                <a:gd name="T29" fmla="*/ 1691987156 h 344"/>
                <a:gd name="T30" fmla="*/ 2147483647 w 818"/>
                <a:gd name="T31" fmla="*/ 1691987156 h 344"/>
                <a:gd name="T32" fmla="*/ 2147483647 w 818"/>
                <a:gd name="T33" fmla="*/ 1691987156 h 344"/>
                <a:gd name="T34" fmla="*/ 2147483647 w 818"/>
                <a:gd name="T35" fmla="*/ 1388944866 h 344"/>
                <a:gd name="T36" fmla="*/ 2147483647 w 818"/>
                <a:gd name="T37" fmla="*/ 820739461 h 344"/>
                <a:gd name="T38" fmla="*/ 2147483647 w 818"/>
                <a:gd name="T39" fmla="*/ 1275303118 h 344"/>
                <a:gd name="T40" fmla="*/ 2147483647 w 818"/>
                <a:gd name="T41" fmla="*/ 820739461 h 344"/>
                <a:gd name="T42" fmla="*/ 2147483647 w 818"/>
                <a:gd name="T43" fmla="*/ 252534168 h 344"/>
                <a:gd name="T44" fmla="*/ 2147483647 w 818"/>
                <a:gd name="T45" fmla="*/ 568205404 h 344"/>
                <a:gd name="T46" fmla="*/ 2147483647 w 818"/>
                <a:gd name="T47" fmla="*/ 454563546 h 344"/>
                <a:gd name="T48" fmla="*/ 2147483647 w 818"/>
                <a:gd name="T49" fmla="*/ 454563546 h 344"/>
                <a:gd name="T50" fmla="*/ 2147483647 w 818"/>
                <a:gd name="T51" fmla="*/ 568205404 h 344"/>
                <a:gd name="T52" fmla="*/ 2147483647 w 818"/>
                <a:gd name="T53" fmla="*/ 454563546 h 344"/>
                <a:gd name="T54" fmla="*/ 2147483647 w 818"/>
                <a:gd name="T55" fmla="*/ 707097714 h 344"/>
                <a:gd name="T56" fmla="*/ 2147483647 w 818"/>
                <a:gd name="T57" fmla="*/ 820739461 h 344"/>
                <a:gd name="T58" fmla="*/ 2147483647 w 818"/>
                <a:gd name="T59" fmla="*/ 707097714 h 344"/>
                <a:gd name="T60" fmla="*/ 2147483647 w 818"/>
                <a:gd name="T61" fmla="*/ 820739461 h 344"/>
                <a:gd name="T62" fmla="*/ 1339697331 w 818"/>
                <a:gd name="T63" fmla="*/ 707097714 h 344"/>
                <a:gd name="T64" fmla="*/ 930736764 w 818"/>
                <a:gd name="T65" fmla="*/ 2147483647 h 344"/>
                <a:gd name="T66" fmla="*/ 169223858 w 818"/>
                <a:gd name="T67" fmla="*/ 2147483647 h 344"/>
                <a:gd name="T68" fmla="*/ 564083321 w 818"/>
                <a:gd name="T69" fmla="*/ 2147483647 h 344"/>
                <a:gd name="T70" fmla="*/ 564083321 w 818"/>
                <a:gd name="T71" fmla="*/ 2147483647 h 344"/>
                <a:gd name="T72" fmla="*/ 2147483647 w 818"/>
                <a:gd name="T73" fmla="*/ 2147483647 h 344"/>
                <a:gd name="T74" fmla="*/ 2147483647 w 818"/>
                <a:gd name="T75" fmla="*/ 2147483647 h 344"/>
                <a:gd name="T76" fmla="*/ 2147483647 w 818"/>
                <a:gd name="T77" fmla="*/ 2147483647 h 344"/>
                <a:gd name="T78" fmla="*/ 2147483647 w 818"/>
                <a:gd name="T79" fmla="*/ 2147483647 h 344"/>
                <a:gd name="T80" fmla="*/ 2147483647 w 818"/>
                <a:gd name="T81" fmla="*/ 2147483647 h 344"/>
                <a:gd name="T82" fmla="*/ 2147483647 w 818"/>
                <a:gd name="T83" fmla="*/ 2147483647 h 344"/>
                <a:gd name="T84" fmla="*/ 2147483647 w 818"/>
                <a:gd name="T85" fmla="*/ 2147483647 h 344"/>
                <a:gd name="T86" fmla="*/ 2147483647 w 818"/>
                <a:gd name="T87" fmla="*/ 2147483647 h 344"/>
                <a:gd name="T88" fmla="*/ 2147483647 w 818"/>
                <a:gd name="T89" fmla="*/ 2147483647 h 344"/>
                <a:gd name="T90" fmla="*/ 2147483647 w 818"/>
                <a:gd name="T91" fmla="*/ 2147483647 h 344"/>
                <a:gd name="T92" fmla="*/ 2147483647 w 818"/>
                <a:gd name="T93" fmla="*/ 2147483647 h 344"/>
                <a:gd name="T94" fmla="*/ 2147483647 w 818"/>
                <a:gd name="T95" fmla="*/ 2147483647 h 344"/>
                <a:gd name="T96" fmla="*/ 2147483647 w 818"/>
                <a:gd name="T97" fmla="*/ 2147483647 h 344"/>
                <a:gd name="T98" fmla="*/ 2147483647 w 818"/>
                <a:gd name="T99" fmla="*/ 2147483647 h 344"/>
                <a:gd name="T100" fmla="*/ 2147483647 w 818"/>
                <a:gd name="T101" fmla="*/ 2147483647 h 344"/>
                <a:gd name="T102" fmla="*/ 2147483647 w 818"/>
                <a:gd name="T103" fmla="*/ 2147483647 h 344"/>
                <a:gd name="T104" fmla="*/ 2147483647 w 818"/>
                <a:gd name="T105" fmla="*/ 2147483647 h 344"/>
                <a:gd name="T106" fmla="*/ 2147483647 w 818"/>
                <a:gd name="T107" fmla="*/ 2147483647 h 344"/>
                <a:gd name="T108" fmla="*/ 2147483647 w 818"/>
                <a:gd name="T109" fmla="*/ 2147483647 h 344"/>
                <a:gd name="T110" fmla="*/ 2147483647 w 818"/>
                <a:gd name="T111" fmla="*/ 2147483647 h 344"/>
                <a:gd name="T112" fmla="*/ 2147483647 w 818"/>
                <a:gd name="T113" fmla="*/ 2147483647 h 344"/>
                <a:gd name="T114" fmla="*/ 2147483647 w 818"/>
                <a:gd name="T115" fmla="*/ 1388944866 h 344"/>
                <a:gd name="T116" fmla="*/ 2147483647 w 818"/>
                <a:gd name="T117" fmla="*/ 568205404 h 3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8"/>
                <a:gd name="T178" fmla="*/ 0 h 344"/>
                <a:gd name="T179" fmla="*/ 818 w 818"/>
                <a:gd name="T180" fmla="*/ 344 h 3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8" h="344">
                  <a:moveTo>
                    <a:pt x="12" y="273"/>
                  </a:moveTo>
                  <a:cubicBezTo>
                    <a:pt x="12" y="264"/>
                    <a:pt x="12" y="264"/>
                    <a:pt x="12" y="264"/>
                  </a:cubicBezTo>
                  <a:cubicBezTo>
                    <a:pt x="14" y="275"/>
                    <a:pt x="13" y="283"/>
                    <a:pt x="14" y="274"/>
                  </a:cubicBezTo>
                  <a:cubicBezTo>
                    <a:pt x="12" y="273"/>
                    <a:pt x="14" y="238"/>
                    <a:pt x="11" y="236"/>
                  </a:cubicBezTo>
                  <a:cubicBezTo>
                    <a:pt x="12" y="230"/>
                    <a:pt x="12" y="230"/>
                    <a:pt x="12" y="230"/>
                  </a:cubicBezTo>
                  <a:cubicBezTo>
                    <a:pt x="12" y="232"/>
                    <a:pt x="12" y="232"/>
                    <a:pt x="12" y="234"/>
                  </a:cubicBezTo>
                  <a:cubicBezTo>
                    <a:pt x="13" y="222"/>
                    <a:pt x="10" y="225"/>
                    <a:pt x="11" y="209"/>
                  </a:cubicBezTo>
                  <a:cubicBezTo>
                    <a:pt x="11" y="204"/>
                    <a:pt x="11" y="200"/>
                    <a:pt x="11" y="203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11" y="188"/>
                    <a:pt x="11" y="189"/>
                    <a:pt x="11" y="192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1" y="171"/>
                    <a:pt x="10" y="165"/>
                    <a:pt x="10" y="162"/>
                  </a:cubicBezTo>
                  <a:cubicBezTo>
                    <a:pt x="10" y="157"/>
                    <a:pt x="10" y="164"/>
                    <a:pt x="10" y="163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49"/>
                    <a:pt x="11" y="157"/>
                    <a:pt x="11" y="164"/>
                  </a:cubicBezTo>
                  <a:cubicBezTo>
                    <a:pt x="14" y="155"/>
                    <a:pt x="10" y="156"/>
                    <a:pt x="12" y="13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4" y="138"/>
                    <a:pt x="13" y="131"/>
                    <a:pt x="14" y="120"/>
                  </a:cubicBezTo>
                  <a:cubicBezTo>
                    <a:pt x="14" y="122"/>
                    <a:pt x="12" y="142"/>
                    <a:pt x="11" y="131"/>
                  </a:cubicBezTo>
                  <a:cubicBezTo>
                    <a:pt x="11" y="128"/>
                    <a:pt x="11" y="123"/>
                    <a:pt x="11" y="117"/>
                  </a:cubicBezTo>
                  <a:cubicBezTo>
                    <a:pt x="12" y="117"/>
                    <a:pt x="12" y="111"/>
                    <a:pt x="12" y="104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2" y="97"/>
                    <a:pt x="12" y="97"/>
                    <a:pt x="11" y="93"/>
                  </a:cubicBezTo>
                  <a:cubicBezTo>
                    <a:pt x="11" y="84"/>
                    <a:pt x="12" y="82"/>
                    <a:pt x="13" y="80"/>
                  </a:cubicBezTo>
                  <a:cubicBezTo>
                    <a:pt x="13" y="65"/>
                    <a:pt x="12" y="90"/>
                    <a:pt x="11" y="73"/>
                  </a:cubicBezTo>
                  <a:cubicBezTo>
                    <a:pt x="12" y="61"/>
                    <a:pt x="11" y="53"/>
                    <a:pt x="11" y="38"/>
                  </a:cubicBezTo>
                  <a:cubicBezTo>
                    <a:pt x="11" y="30"/>
                    <a:pt x="11" y="40"/>
                    <a:pt x="12" y="37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1" y="28"/>
                    <a:pt x="11" y="29"/>
                  </a:cubicBezTo>
                  <a:cubicBezTo>
                    <a:pt x="11" y="22"/>
                    <a:pt x="10" y="28"/>
                    <a:pt x="10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4"/>
                    <a:pt x="9" y="12"/>
                    <a:pt x="10" y="11"/>
                  </a:cubicBezTo>
                  <a:cubicBezTo>
                    <a:pt x="11" y="11"/>
                    <a:pt x="12" y="11"/>
                    <a:pt x="13" y="11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5" y="12"/>
                    <a:pt x="28" y="11"/>
                  </a:cubicBezTo>
                  <a:cubicBezTo>
                    <a:pt x="31" y="12"/>
                    <a:pt x="27" y="12"/>
                    <a:pt x="28" y="13"/>
                  </a:cubicBezTo>
                  <a:cubicBezTo>
                    <a:pt x="44" y="12"/>
                    <a:pt x="42" y="12"/>
                    <a:pt x="5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59" y="10"/>
                    <a:pt x="70" y="9"/>
                    <a:pt x="79" y="8"/>
                  </a:cubicBezTo>
                  <a:cubicBezTo>
                    <a:pt x="76" y="8"/>
                    <a:pt x="73" y="7"/>
                    <a:pt x="72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7" y="7"/>
                    <a:pt x="85" y="8"/>
                  </a:cubicBezTo>
                  <a:cubicBezTo>
                    <a:pt x="86" y="8"/>
                    <a:pt x="87" y="8"/>
                    <a:pt x="87" y="7"/>
                  </a:cubicBezTo>
                  <a:cubicBezTo>
                    <a:pt x="93" y="8"/>
                    <a:pt x="90" y="9"/>
                    <a:pt x="86" y="9"/>
                  </a:cubicBezTo>
                  <a:cubicBezTo>
                    <a:pt x="84" y="9"/>
                    <a:pt x="83" y="9"/>
                    <a:pt x="81" y="9"/>
                  </a:cubicBezTo>
                  <a:cubicBezTo>
                    <a:pt x="77" y="9"/>
                    <a:pt x="74" y="10"/>
                    <a:pt x="74" y="11"/>
                  </a:cubicBezTo>
                  <a:cubicBezTo>
                    <a:pt x="75" y="11"/>
                    <a:pt x="77" y="11"/>
                    <a:pt x="79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9" y="11"/>
                    <a:pt x="80" y="11"/>
                    <a:pt x="83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21" y="11"/>
                    <a:pt x="133" y="9"/>
                    <a:pt x="156" y="8"/>
                  </a:cubicBezTo>
                  <a:cubicBezTo>
                    <a:pt x="150" y="9"/>
                    <a:pt x="155" y="10"/>
                    <a:pt x="154" y="11"/>
                  </a:cubicBezTo>
                  <a:cubicBezTo>
                    <a:pt x="148" y="10"/>
                    <a:pt x="137" y="12"/>
                    <a:pt x="125" y="12"/>
                  </a:cubicBezTo>
                  <a:cubicBezTo>
                    <a:pt x="131" y="12"/>
                    <a:pt x="130" y="12"/>
                    <a:pt x="128" y="12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9" y="12"/>
                    <a:pt x="154" y="12"/>
                    <a:pt x="159" y="12"/>
                  </a:cubicBezTo>
                  <a:cubicBezTo>
                    <a:pt x="155" y="10"/>
                    <a:pt x="175" y="11"/>
                    <a:pt x="183" y="11"/>
                  </a:cubicBezTo>
                  <a:cubicBezTo>
                    <a:pt x="184" y="11"/>
                    <a:pt x="182" y="12"/>
                    <a:pt x="171" y="12"/>
                  </a:cubicBezTo>
                  <a:cubicBezTo>
                    <a:pt x="183" y="13"/>
                    <a:pt x="186" y="9"/>
                    <a:pt x="197" y="11"/>
                  </a:cubicBezTo>
                  <a:cubicBezTo>
                    <a:pt x="195" y="11"/>
                    <a:pt x="193" y="11"/>
                    <a:pt x="192" y="11"/>
                  </a:cubicBezTo>
                  <a:cubicBezTo>
                    <a:pt x="198" y="10"/>
                    <a:pt x="213" y="11"/>
                    <a:pt x="209" y="11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23" y="12"/>
                    <a:pt x="258" y="11"/>
                    <a:pt x="260" y="10"/>
                  </a:cubicBezTo>
                  <a:cubicBezTo>
                    <a:pt x="260" y="10"/>
                    <a:pt x="258" y="12"/>
                    <a:pt x="257" y="12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4" y="8"/>
                    <a:pt x="294" y="11"/>
                    <a:pt x="280" y="12"/>
                  </a:cubicBezTo>
                  <a:cubicBezTo>
                    <a:pt x="284" y="12"/>
                    <a:pt x="289" y="13"/>
                    <a:pt x="298" y="12"/>
                  </a:cubicBezTo>
                  <a:cubicBezTo>
                    <a:pt x="295" y="12"/>
                    <a:pt x="291" y="10"/>
                    <a:pt x="295" y="10"/>
                  </a:cubicBezTo>
                  <a:cubicBezTo>
                    <a:pt x="305" y="11"/>
                    <a:pt x="302" y="11"/>
                    <a:pt x="314" y="12"/>
                  </a:cubicBezTo>
                  <a:cubicBezTo>
                    <a:pt x="310" y="12"/>
                    <a:pt x="315" y="9"/>
                    <a:pt x="321" y="10"/>
                  </a:cubicBezTo>
                  <a:cubicBezTo>
                    <a:pt x="320" y="10"/>
                    <a:pt x="322" y="12"/>
                    <a:pt x="319" y="12"/>
                  </a:cubicBezTo>
                  <a:cubicBezTo>
                    <a:pt x="335" y="10"/>
                    <a:pt x="335" y="10"/>
                    <a:pt x="335" y="10"/>
                  </a:cubicBezTo>
                  <a:cubicBezTo>
                    <a:pt x="331" y="10"/>
                    <a:pt x="335" y="12"/>
                    <a:pt x="338" y="12"/>
                  </a:cubicBezTo>
                  <a:cubicBezTo>
                    <a:pt x="337" y="12"/>
                    <a:pt x="352" y="12"/>
                    <a:pt x="356" y="12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68" y="12"/>
                    <a:pt x="368" y="8"/>
                    <a:pt x="386" y="9"/>
                  </a:cubicBezTo>
                  <a:cubicBezTo>
                    <a:pt x="383" y="9"/>
                    <a:pt x="380" y="11"/>
                    <a:pt x="389" y="12"/>
                  </a:cubicBezTo>
                  <a:cubicBezTo>
                    <a:pt x="393" y="11"/>
                    <a:pt x="408" y="6"/>
                    <a:pt x="424" y="5"/>
                  </a:cubicBezTo>
                  <a:cubicBezTo>
                    <a:pt x="427" y="6"/>
                    <a:pt x="427" y="6"/>
                    <a:pt x="427" y="6"/>
                  </a:cubicBezTo>
                  <a:cubicBezTo>
                    <a:pt x="439" y="5"/>
                    <a:pt x="439" y="5"/>
                    <a:pt x="439" y="5"/>
                  </a:cubicBezTo>
                  <a:cubicBezTo>
                    <a:pt x="431" y="7"/>
                    <a:pt x="410" y="11"/>
                    <a:pt x="398" y="12"/>
                  </a:cubicBezTo>
                  <a:cubicBezTo>
                    <a:pt x="405" y="13"/>
                    <a:pt x="400" y="13"/>
                    <a:pt x="410" y="13"/>
                  </a:cubicBezTo>
                  <a:cubicBezTo>
                    <a:pt x="414" y="13"/>
                    <a:pt x="405" y="14"/>
                    <a:pt x="402" y="14"/>
                  </a:cubicBezTo>
                  <a:cubicBezTo>
                    <a:pt x="426" y="14"/>
                    <a:pt x="426" y="14"/>
                    <a:pt x="426" y="14"/>
                  </a:cubicBezTo>
                  <a:cubicBezTo>
                    <a:pt x="425" y="13"/>
                    <a:pt x="444" y="13"/>
                    <a:pt x="443" y="12"/>
                  </a:cubicBezTo>
                  <a:cubicBezTo>
                    <a:pt x="417" y="13"/>
                    <a:pt x="417" y="13"/>
                    <a:pt x="417" y="13"/>
                  </a:cubicBezTo>
                  <a:cubicBezTo>
                    <a:pt x="416" y="12"/>
                    <a:pt x="432" y="9"/>
                    <a:pt x="449" y="9"/>
                  </a:cubicBezTo>
                  <a:cubicBezTo>
                    <a:pt x="453" y="10"/>
                    <a:pt x="445" y="12"/>
                    <a:pt x="446" y="12"/>
                  </a:cubicBezTo>
                  <a:cubicBezTo>
                    <a:pt x="448" y="12"/>
                    <a:pt x="462" y="11"/>
                    <a:pt x="463" y="12"/>
                  </a:cubicBezTo>
                  <a:cubicBezTo>
                    <a:pt x="456" y="12"/>
                    <a:pt x="456" y="12"/>
                    <a:pt x="456" y="12"/>
                  </a:cubicBezTo>
                  <a:cubicBezTo>
                    <a:pt x="465" y="13"/>
                    <a:pt x="471" y="11"/>
                    <a:pt x="483" y="12"/>
                  </a:cubicBezTo>
                  <a:cubicBezTo>
                    <a:pt x="486" y="12"/>
                    <a:pt x="494" y="14"/>
                    <a:pt x="495" y="13"/>
                  </a:cubicBezTo>
                  <a:cubicBezTo>
                    <a:pt x="488" y="11"/>
                    <a:pt x="487" y="7"/>
                    <a:pt x="491" y="5"/>
                  </a:cubicBezTo>
                  <a:cubicBezTo>
                    <a:pt x="493" y="6"/>
                    <a:pt x="512" y="7"/>
                    <a:pt x="516" y="8"/>
                  </a:cubicBezTo>
                  <a:cubicBezTo>
                    <a:pt x="523" y="9"/>
                    <a:pt x="507" y="11"/>
                    <a:pt x="512" y="12"/>
                  </a:cubicBezTo>
                  <a:cubicBezTo>
                    <a:pt x="512" y="11"/>
                    <a:pt x="516" y="11"/>
                    <a:pt x="517" y="11"/>
                  </a:cubicBezTo>
                  <a:cubicBezTo>
                    <a:pt x="521" y="11"/>
                    <a:pt x="516" y="12"/>
                    <a:pt x="524" y="12"/>
                  </a:cubicBezTo>
                  <a:cubicBezTo>
                    <a:pt x="526" y="10"/>
                    <a:pt x="542" y="12"/>
                    <a:pt x="529" y="10"/>
                  </a:cubicBezTo>
                  <a:cubicBezTo>
                    <a:pt x="537" y="10"/>
                    <a:pt x="538" y="11"/>
                    <a:pt x="548" y="11"/>
                  </a:cubicBezTo>
                  <a:cubicBezTo>
                    <a:pt x="545" y="10"/>
                    <a:pt x="557" y="8"/>
                    <a:pt x="566" y="7"/>
                  </a:cubicBezTo>
                  <a:cubicBezTo>
                    <a:pt x="565" y="8"/>
                    <a:pt x="567" y="8"/>
                    <a:pt x="568" y="8"/>
                  </a:cubicBezTo>
                  <a:cubicBezTo>
                    <a:pt x="586" y="8"/>
                    <a:pt x="595" y="9"/>
                    <a:pt x="612" y="9"/>
                  </a:cubicBezTo>
                  <a:cubicBezTo>
                    <a:pt x="613" y="9"/>
                    <a:pt x="621" y="10"/>
                    <a:pt x="618" y="10"/>
                  </a:cubicBezTo>
                  <a:cubicBezTo>
                    <a:pt x="620" y="10"/>
                    <a:pt x="622" y="10"/>
                    <a:pt x="627" y="10"/>
                  </a:cubicBezTo>
                  <a:cubicBezTo>
                    <a:pt x="637" y="11"/>
                    <a:pt x="616" y="10"/>
                    <a:pt x="624" y="11"/>
                  </a:cubicBezTo>
                  <a:cubicBezTo>
                    <a:pt x="624" y="10"/>
                    <a:pt x="637" y="10"/>
                    <a:pt x="644" y="10"/>
                  </a:cubicBezTo>
                  <a:cubicBezTo>
                    <a:pt x="642" y="8"/>
                    <a:pt x="627" y="9"/>
                    <a:pt x="620" y="10"/>
                  </a:cubicBezTo>
                  <a:cubicBezTo>
                    <a:pt x="620" y="8"/>
                    <a:pt x="633" y="6"/>
                    <a:pt x="650" y="6"/>
                  </a:cubicBezTo>
                  <a:cubicBezTo>
                    <a:pt x="663" y="5"/>
                    <a:pt x="656" y="7"/>
                    <a:pt x="658" y="6"/>
                  </a:cubicBezTo>
                  <a:cubicBezTo>
                    <a:pt x="684" y="7"/>
                    <a:pt x="680" y="4"/>
                    <a:pt x="701" y="5"/>
                  </a:cubicBezTo>
                  <a:cubicBezTo>
                    <a:pt x="710" y="6"/>
                    <a:pt x="702" y="7"/>
                    <a:pt x="704" y="8"/>
                  </a:cubicBezTo>
                  <a:cubicBezTo>
                    <a:pt x="693" y="8"/>
                    <a:pt x="687" y="7"/>
                    <a:pt x="679" y="7"/>
                  </a:cubicBezTo>
                  <a:cubicBezTo>
                    <a:pt x="688" y="8"/>
                    <a:pt x="688" y="8"/>
                    <a:pt x="688" y="8"/>
                  </a:cubicBezTo>
                  <a:cubicBezTo>
                    <a:pt x="685" y="8"/>
                    <a:pt x="677" y="8"/>
                    <a:pt x="673" y="8"/>
                  </a:cubicBezTo>
                  <a:cubicBezTo>
                    <a:pt x="680" y="9"/>
                    <a:pt x="717" y="8"/>
                    <a:pt x="737" y="9"/>
                  </a:cubicBezTo>
                  <a:cubicBezTo>
                    <a:pt x="740" y="9"/>
                    <a:pt x="746" y="8"/>
                    <a:pt x="743" y="8"/>
                  </a:cubicBezTo>
                  <a:cubicBezTo>
                    <a:pt x="737" y="8"/>
                    <a:pt x="737" y="8"/>
                    <a:pt x="737" y="8"/>
                  </a:cubicBezTo>
                  <a:cubicBezTo>
                    <a:pt x="731" y="7"/>
                    <a:pt x="749" y="7"/>
                    <a:pt x="741" y="6"/>
                  </a:cubicBezTo>
                  <a:cubicBezTo>
                    <a:pt x="749" y="6"/>
                    <a:pt x="759" y="5"/>
                    <a:pt x="771" y="5"/>
                  </a:cubicBezTo>
                  <a:cubicBezTo>
                    <a:pt x="773" y="6"/>
                    <a:pt x="773" y="6"/>
                    <a:pt x="773" y="6"/>
                  </a:cubicBezTo>
                  <a:cubicBezTo>
                    <a:pt x="773" y="6"/>
                    <a:pt x="765" y="6"/>
                    <a:pt x="762" y="6"/>
                  </a:cubicBezTo>
                  <a:cubicBezTo>
                    <a:pt x="767" y="6"/>
                    <a:pt x="780" y="8"/>
                    <a:pt x="785" y="6"/>
                  </a:cubicBezTo>
                  <a:cubicBezTo>
                    <a:pt x="777" y="5"/>
                    <a:pt x="777" y="5"/>
                    <a:pt x="777" y="5"/>
                  </a:cubicBezTo>
                  <a:cubicBezTo>
                    <a:pt x="786" y="5"/>
                    <a:pt x="796" y="3"/>
                    <a:pt x="807" y="4"/>
                  </a:cubicBezTo>
                  <a:cubicBezTo>
                    <a:pt x="802" y="3"/>
                    <a:pt x="804" y="4"/>
                    <a:pt x="797" y="2"/>
                  </a:cubicBezTo>
                  <a:cubicBezTo>
                    <a:pt x="803" y="4"/>
                    <a:pt x="770" y="2"/>
                    <a:pt x="780" y="4"/>
                  </a:cubicBezTo>
                  <a:cubicBezTo>
                    <a:pt x="772" y="3"/>
                    <a:pt x="767" y="4"/>
                    <a:pt x="757" y="2"/>
                  </a:cubicBezTo>
                  <a:cubicBezTo>
                    <a:pt x="757" y="3"/>
                    <a:pt x="760" y="3"/>
                    <a:pt x="752" y="3"/>
                  </a:cubicBezTo>
                  <a:cubicBezTo>
                    <a:pt x="751" y="3"/>
                    <a:pt x="750" y="3"/>
                    <a:pt x="750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49" y="3"/>
                    <a:pt x="749" y="3"/>
                    <a:pt x="750" y="3"/>
                  </a:cubicBezTo>
                  <a:cubicBezTo>
                    <a:pt x="752" y="3"/>
                    <a:pt x="753" y="4"/>
                    <a:pt x="754" y="4"/>
                  </a:cubicBezTo>
                  <a:cubicBezTo>
                    <a:pt x="750" y="5"/>
                    <a:pt x="736" y="5"/>
                    <a:pt x="731" y="5"/>
                  </a:cubicBezTo>
                  <a:cubicBezTo>
                    <a:pt x="726" y="5"/>
                    <a:pt x="733" y="5"/>
                    <a:pt x="730" y="4"/>
                  </a:cubicBezTo>
                  <a:cubicBezTo>
                    <a:pt x="723" y="5"/>
                    <a:pt x="723" y="5"/>
                    <a:pt x="723" y="5"/>
                  </a:cubicBezTo>
                  <a:cubicBezTo>
                    <a:pt x="723" y="4"/>
                    <a:pt x="709" y="3"/>
                    <a:pt x="722" y="3"/>
                  </a:cubicBezTo>
                  <a:cubicBezTo>
                    <a:pt x="711" y="3"/>
                    <a:pt x="711" y="3"/>
                    <a:pt x="711" y="3"/>
                  </a:cubicBezTo>
                  <a:cubicBezTo>
                    <a:pt x="704" y="2"/>
                    <a:pt x="695" y="2"/>
                    <a:pt x="689" y="3"/>
                  </a:cubicBezTo>
                  <a:cubicBezTo>
                    <a:pt x="684" y="2"/>
                    <a:pt x="676" y="4"/>
                    <a:pt x="681" y="3"/>
                  </a:cubicBezTo>
                  <a:cubicBezTo>
                    <a:pt x="663" y="3"/>
                    <a:pt x="663" y="3"/>
                    <a:pt x="663" y="3"/>
                  </a:cubicBezTo>
                  <a:cubicBezTo>
                    <a:pt x="663" y="3"/>
                    <a:pt x="663" y="3"/>
                    <a:pt x="663" y="3"/>
                  </a:cubicBezTo>
                  <a:cubicBezTo>
                    <a:pt x="646" y="3"/>
                    <a:pt x="628" y="5"/>
                    <a:pt x="608" y="3"/>
                  </a:cubicBezTo>
                  <a:cubicBezTo>
                    <a:pt x="602" y="3"/>
                    <a:pt x="596" y="4"/>
                    <a:pt x="587" y="3"/>
                  </a:cubicBezTo>
                  <a:cubicBezTo>
                    <a:pt x="585" y="3"/>
                    <a:pt x="585" y="3"/>
                    <a:pt x="585" y="3"/>
                  </a:cubicBezTo>
                  <a:cubicBezTo>
                    <a:pt x="577" y="3"/>
                    <a:pt x="563" y="2"/>
                    <a:pt x="559" y="3"/>
                  </a:cubicBezTo>
                  <a:cubicBezTo>
                    <a:pt x="551" y="0"/>
                    <a:pt x="523" y="2"/>
                    <a:pt x="510" y="2"/>
                  </a:cubicBezTo>
                  <a:cubicBezTo>
                    <a:pt x="510" y="3"/>
                    <a:pt x="510" y="3"/>
                    <a:pt x="510" y="3"/>
                  </a:cubicBezTo>
                  <a:cubicBezTo>
                    <a:pt x="501" y="3"/>
                    <a:pt x="492" y="3"/>
                    <a:pt x="481" y="3"/>
                  </a:cubicBezTo>
                  <a:cubicBezTo>
                    <a:pt x="482" y="4"/>
                    <a:pt x="482" y="4"/>
                    <a:pt x="482" y="4"/>
                  </a:cubicBezTo>
                  <a:cubicBezTo>
                    <a:pt x="472" y="5"/>
                    <a:pt x="457" y="4"/>
                    <a:pt x="442" y="4"/>
                  </a:cubicBezTo>
                  <a:cubicBezTo>
                    <a:pt x="443" y="3"/>
                    <a:pt x="447" y="3"/>
                    <a:pt x="449" y="4"/>
                  </a:cubicBezTo>
                  <a:cubicBezTo>
                    <a:pt x="431" y="2"/>
                    <a:pt x="411" y="5"/>
                    <a:pt x="394" y="4"/>
                  </a:cubicBezTo>
                  <a:cubicBezTo>
                    <a:pt x="390" y="4"/>
                    <a:pt x="387" y="4"/>
                    <a:pt x="385" y="4"/>
                  </a:cubicBezTo>
                  <a:cubicBezTo>
                    <a:pt x="385" y="4"/>
                    <a:pt x="385" y="4"/>
                    <a:pt x="386" y="4"/>
                  </a:cubicBezTo>
                  <a:cubicBezTo>
                    <a:pt x="385" y="4"/>
                    <a:pt x="384" y="4"/>
                    <a:pt x="384" y="4"/>
                  </a:cubicBezTo>
                  <a:cubicBezTo>
                    <a:pt x="382" y="3"/>
                    <a:pt x="380" y="3"/>
                    <a:pt x="378" y="3"/>
                  </a:cubicBezTo>
                  <a:cubicBezTo>
                    <a:pt x="380" y="3"/>
                    <a:pt x="382" y="4"/>
                    <a:pt x="383" y="4"/>
                  </a:cubicBezTo>
                  <a:cubicBezTo>
                    <a:pt x="380" y="4"/>
                    <a:pt x="375" y="4"/>
                    <a:pt x="370" y="4"/>
                  </a:cubicBezTo>
                  <a:cubicBezTo>
                    <a:pt x="368" y="3"/>
                    <a:pt x="368" y="3"/>
                    <a:pt x="368" y="3"/>
                  </a:cubicBezTo>
                  <a:cubicBezTo>
                    <a:pt x="368" y="3"/>
                    <a:pt x="368" y="3"/>
                    <a:pt x="367" y="3"/>
                  </a:cubicBezTo>
                  <a:cubicBezTo>
                    <a:pt x="363" y="3"/>
                    <a:pt x="363" y="4"/>
                    <a:pt x="366" y="4"/>
                  </a:cubicBezTo>
                  <a:cubicBezTo>
                    <a:pt x="364" y="4"/>
                    <a:pt x="361" y="5"/>
                    <a:pt x="360" y="5"/>
                  </a:cubicBezTo>
                  <a:cubicBezTo>
                    <a:pt x="356" y="3"/>
                    <a:pt x="347" y="5"/>
                    <a:pt x="342" y="4"/>
                  </a:cubicBezTo>
                  <a:cubicBezTo>
                    <a:pt x="339" y="4"/>
                    <a:pt x="318" y="4"/>
                    <a:pt x="316" y="6"/>
                  </a:cubicBezTo>
                  <a:cubicBezTo>
                    <a:pt x="316" y="6"/>
                    <a:pt x="314" y="6"/>
                    <a:pt x="317" y="6"/>
                  </a:cubicBezTo>
                  <a:cubicBezTo>
                    <a:pt x="312" y="5"/>
                    <a:pt x="306" y="5"/>
                    <a:pt x="302" y="6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288" y="6"/>
                    <a:pt x="288" y="6"/>
                    <a:pt x="288" y="6"/>
                  </a:cubicBezTo>
                  <a:cubicBezTo>
                    <a:pt x="281" y="5"/>
                    <a:pt x="278" y="5"/>
                    <a:pt x="285" y="4"/>
                  </a:cubicBezTo>
                  <a:cubicBezTo>
                    <a:pt x="268" y="5"/>
                    <a:pt x="272" y="5"/>
                    <a:pt x="257" y="6"/>
                  </a:cubicBezTo>
                  <a:cubicBezTo>
                    <a:pt x="258" y="5"/>
                    <a:pt x="258" y="5"/>
                    <a:pt x="258" y="5"/>
                  </a:cubicBezTo>
                  <a:cubicBezTo>
                    <a:pt x="253" y="5"/>
                    <a:pt x="245" y="6"/>
                    <a:pt x="242" y="6"/>
                  </a:cubicBezTo>
                  <a:cubicBezTo>
                    <a:pt x="230" y="4"/>
                    <a:pt x="186" y="5"/>
                    <a:pt x="156" y="4"/>
                  </a:cubicBezTo>
                  <a:cubicBezTo>
                    <a:pt x="162" y="6"/>
                    <a:pt x="143" y="3"/>
                    <a:pt x="142" y="5"/>
                  </a:cubicBezTo>
                  <a:cubicBezTo>
                    <a:pt x="140" y="4"/>
                    <a:pt x="136" y="4"/>
                    <a:pt x="141" y="3"/>
                  </a:cubicBezTo>
                  <a:cubicBezTo>
                    <a:pt x="126" y="4"/>
                    <a:pt x="118" y="3"/>
                    <a:pt x="108" y="4"/>
                  </a:cubicBezTo>
                  <a:cubicBezTo>
                    <a:pt x="106" y="4"/>
                    <a:pt x="111" y="3"/>
                    <a:pt x="110" y="3"/>
                  </a:cubicBezTo>
                  <a:cubicBezTo>
                    <a:pt x="108" y="3"/>
                    <a:pt x="105" y="3"/>
                    <a:pt x="103" y="3"/>
                  </a:cubicBezTo>
                  <a:cubicBezTo>
                    <a:pt x="102" y="3"/>
                    <a:pt x="106" y="3"/>
                    <a:pt x="108" y="2"/>
                  </a:cubicBezTo>
                  <a:cubicBezTo>
                    <a:pt x="93" y="3"/>
                    <a:pt x="91" y="4"/>
                    <a:pt x="90" y="6"/>
                  </a:cubicBezTo>
                  <a:cubicBezTo>
                    <a:pt x="82" y="5"/>
                    <a:pt x="79" y="5"/>
                    <a:pt x="73" y="6"/>
                  </a:cubicBezTo>
                  <a:cubicBezTo>
                    <a:pt x="70" y="6"/>
                    <a:pt x="66" y="5"/>
                    <a:pt x="75" y="5"/>
                  </a:cubicBezTo>
                  <a:cubicBezTo>
                    <a:pt x="70" y="5"/>
                    <a:pt x="43" y="4"/>
                    <a:pt x="42" y="5"/>
                  </a:cubicBezTo>
                  <a:cubicBezTo>
                    <a:pt x="41" y="5"/>
                    <a:pt x="35" y="5"/>
                    <a:pt x="33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17" y="5"/>
                    <a:pt x="14" y="5"/>
                    <a:pt x="7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6"/>
                    <a:pt x="7" y="6"/>
                    <a:pt x="5" y="6"/>
                  </a:cubicBezTo>
                  <a:cubicBezTo>
                    <a:pt x="5" y="11"/>
                    <a:pt x="5" y="16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43"/>
                    <a:pt x="5" y="31"/>
                    <a:pt x="4" y="52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7" y="53"/>
                    <a:pt x="4" y="70"/>
                    <a:pt x="4" y="83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85"/>
                    <a:pt x="2" y="97"/>
                    <a:pt x="2" y="104"/>
                  </a:cubicBezTo>
                  <a:cubicBezTo>
                    <a:pt x="2" y="105"/>
                    <a:pt x="2" y="102"/>
                    <a:pt x="1" y="99"/>
                  </a:cubicBezTo>
                  <a:cubicBezTo>
                    <a:pt x="0" y="117"/>
                    <a:pt x="3" y="102"/>
                    <a:pt x="3" y="115"/>
                  </a:cubicBezTo>
                  <a:cubicBezTo>
                    <a:pt x="2" y="117"/>
                    <a:pt x="1" y="112"/>
                    <a:pt x="1" y="121"/>
                  </a:cubicBezTo>
                  <a:cubicBezTo>
                    <a:pt x="1" y="125"/>
                    <a:pt x="3" y="147"/>
                    <a:pt x="2" y="159"/>
                  </a:cubicBezTo>
                  <a:cubicBezTo>
                    <a:pt x="3" y="156"/>
                    <a:pt x="3" y="154"/>
                    <a:pt x="4" y="160"/>
                  </a:cubicBezTo>
                  <a:cubicBezTo>
                    <a:pt x="4" y="169"/>
                    <a:pt x="2" y="185"/>
                    <a:pt x="3" y="194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203"/>
                    <a:pt x="3" y="219"/>
                    <a:pt x="4" y="223"/>
                  </a:cubicBezTo>
                  <a:cubicBezTo>
                    <a:pt x="1" y="230"/>
                    <a:pt x="6" y="268"/>
                    <a:pt x="3" y="268"/>
                  </a:cubicBezTo>
                  <a:cubicBezTo>
                    <a:pt x="3" y="290"/>
                    <a:pt x="3" y="290"/>
                    <a:pt x="3" y="290"/>
                  </a:cubicBezTo>
                  <a:cubicBezTo>
                    <a:pt x="3" y="290"/>
                    <a:pt x="3" y="290"/>
                    <a:pt x="3" y="290"/>
                  </a:cubicBezTo>
                  <a:cubicBezTo>
                    <a:pt x="3" y="304"/>
                    <a:pt x="3" y="309"/>
                    <a:pt x="4" y="314"/>
                  </a:cubicBezTo>
                  <a:cubicBezTo>
                    <a:pt x="4" y="317"/>
                    <a:pt x="4" y="315"/>
                    <a:pt x="3" y="314"/>
                  </a:cubicBezTo>
                  <a:cubicBezTo>
                    <a:pt x="3" y="320"/>
                    <a:pt x="3" y="324"/>
                    <a:pt x="3" y="328"/>
                  </a:cubicBezTo>
                  <a:cubicBezTo>
                    <a:pt x="3" y="330"/>
                    <a:pt x="3" y="332"/>
                    <a:pt x="3" y="334"/>
                  </a:cubicBezTo>
                  <a:cubicBezTo>
                    <a:pt x="3" y="336"/>
                    <a:pt x="3" y="338"/>
                    <a:pt x="3" y="341"/>
                  </a:cubicBezTo>
                  <a:cubicBezTo>
                    <a:pt x="7" y="340"/>
                    <a:pt x="10" y="340"/>
                    <a:pt x="14" y="340"/>
                  </a:cubicBezTo>
                  <a:cubicBezTo>
                    <a:pt x="17" y="340"/>
                    <a:pt x="20" y="340"/>
                    <a:pt x="24" y="339"/>
                  </a:cubicBezTo>
                  <a:cubicBezTo>
                    <a:pt x="26" y="340"/>
                    <a:pt x="26" y="340"/>
                    <a:pt x="26" y="340"/>
                  </a:cubicBezTo>
                  <a:cubicBezTo>
                    <a:pt x="31" y="340"/>
                    <a:pt x="56" y="342"/>
                    <a:pt x="76" y="341"/>
                  </a:cubicBezTo>
                  <a:cubicBezTo>
                    <a:pt x="76" y="341"/>
                    <a:pt x="76" y="341"/>
                    <a:pt x="74" y="341"/>
                  </a:cubicBezTo>
                  <a:cubicBezTo>
                    <a:pt x="97" y="340"/>
                    <a:pt x="129" y="344"/>
                    <a:pt x="137" y="340"/>
                  </a:cubicBezTo>
                  <a:cubicBezTo>
                    <a:pt x="152" y="339"/>
                    <a:pt x="152" y="339"/>
                    <a:pt x="152" y="339"/>
                  </a:cubicBezTo>
                  <a:cubicBezTo>
                    <a:pt x="133" y="339"/>
                    <a:pt x="155" y="338"/>
                    <a:pt x="147" y="337"/>
                  </a:cubicBezTo>
                  <a:cubicBezTo>
                    <a:pt x="155" y="337"/>
                    <a:pt x="167" y="338"/>
                    <a:pt x="158" y="338"/>
                  </a:cubicBezTo>
                  <a:cubicBezTo>
                    <a:pt x="156" y="338"/>
                    <a:pt x="156" y="338"/>
                    <a:pt x="156" y="338"/>
                  </a:cubicBezTo>
                  <a:cubicBezTo>
                    <a:pt x="153" y="340"/>
                    <a:pt x="181" y="339"/>
                    <a:pt x="180" y="340"/>
                  </a:cubicBezTo>
                  <a:cubicBezTo>
                    <a:pt x="218" y="340"/>
                    <a:pt x="256" y="341"/>
                    <a:pt x="292" y="341"/>
                  </a:cubicBezTo>
                  <a:cubicBezTo>
                    <a:pt x="288" y="340"/>
                    <a:pt x="288" y="340"/>
                    <a:pt x="288" y="340"/>
                  </a:cubicBezTo>
                  <a:cubicBezTo>
                    <a:pt x="300" y="340"/>
                    <a:pt x="300" y="340"/>
                    <a:pt x="300" y="340"/>
                  </a:cubicBezTo>
                  <a:cubicBezTo>
                    <a:pt x="304" y="340"/>
                    <a:pt x="305" y="341"/>
                    <a:pt x="296" y="341"/>
                  </a:cubicBezTo>
                  <a:cubicBezTo>
                    <a:pt x="301" y="342"/>
                    <a:pt x="311" y="340"/>
                    <a:pt x="311" y="340"/>
                  </a:cubicBezTo>
                  <a:cubicBezTo>
                    <a:pt x="329" y="341"/>
                    <a:pt x="304" y="342"/>
                    <a:pt x="310" y="342"/>
                  </a:cubicBezTo>
                  <a:cubicBezTo>
                    <a:pt x="317" y="342"/>
                    <a:pt x="317" y="342"/>
                    <a:pt x="317" y="342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21" y="341"/>
                    <a:pt x="322" y="340"/>
                    <a:pt x="333" y="340"/>
                  </a:cubicBezTo>
                  <a:cubicBezTo>
                    <a:pt x="339" y="341"/>
                    <a:pt x="336" y="341"/>
                    <a:pt x="339" y="341"/>
                  </a:cubicBezTo>
                  <a:cubicBezTo>
                    <a:pt x="339" y="341"/>
                    <a:pt x="340" y="341"/>
                    <a:pt x="343" y="341"/>
                  </a:cubicBezTo>
                  <a:cubicBezTo>
                    <a:pt x="359" y="341"/>
                    <a:pt x="359" y="341"/>
                    <a:pt x="359" y="341"/>
                  </a:cubicBezTo>
                  <a:cubicBezTo>
                    <a:pt x="352" y="340"/>
                    <a:pt x="352" y="340"/>
                    <a:pt x="352" y="340"/>
                  </a:cubicBezTo>
                  <a:cubicBezTo>
                    <a:pt x="359" y="340"/>
                    <a:pt x="367" y="340"/>
                    <a:pt x="360" y="339"/>
                  </a:cubicBezTo>
                  <a:cubicBezTo>
                    <a:pt x="371" y="341"/>
                    <a:pt x="419" y="340"/>
                    <a:pt x="425" y="340"/>
                  </a:cubicBezTo>
                  <a:cubicBezTo>
                    <a:pt x="435" y="339"/>
                    <a:pt x="445" y="339"/>
                    <a:pt x="457" y="340"/>
                  </a:cubicBezTo>
                  <a:cubicBezTo>
                    <a:pt x="454" y="339"/>
                    <a:pt x="452" y="338"/>
                    <a:pt x="463" y="338"/>
                  </a:cubicBezTo>
                  <a:cubicBezTo>
                    <a:pt x="459" y="341"/>
                    <a:pt x="482" y="339"/>
                    <a:pt x="490" y="341"/>
                  </a:cubicBezTo>
                  <a:cubicBezTo>
                    <a:pt x="482" y="340"/>
                    <a:pt x="519" y="341"/>
                    <a:pt x="508" y="339"/>
                  </a:cubicBezTo>
                  <a:cubicBezTo>
                    <a:pt x="516" y="339"/>
                    <a:pt x="508" y="340"/>
                    <a:pt x="515" y="341"/>
                  </a:cubicBezTo>
                  <a:cubicBezTo>
                    <a:pt x="535" y="340"/>
                    <a:pt x="560" y="341"/>
                    <a:pt x="586" y="341"/>
                  </a:cubicBezTo>
                  <a:cubicBezTo>
                    <a:pt x="586" y="341"/>
                    <a:pt x="582" y="340"/>
                    <a:pt x="587" y="340"/>
                  </a:cubicBezTo>
                  <a:cubicBezTo>
                    <a:pt x="601" y="341"/>
                    <a:pt x="601" y="341"/>
                    <a:pt x="601" y="341"/>
                  </a:cubicBezTo>
                  <a:cubicBezTo>
                    <a:pt x="606" y="341"/>
                    <a:pt x="605" y="339"/>
                    <a:pt x="614" y="341"/>
                  </a:cubicBezTo>
                  <a:cubicBezTo>
                    <a:pt x="613" y="340"/>
                    <a:pt x="611" y="340"/>
                    <a:pt x="614" y="340"/>
                  </a:cubicBezTo>
                  <a:cubicBezTo>
                    <a:pt x="664" y="341"/>
                    <a:pt x="716" y="338"/>
                    <a:pt x="767" y="342"/>
                  </a:cubicBezTo>
                  <a:cubicBezTo>
                    <a:pt x="760" y="341"/>
                    <a:pt x="765" y="341"/>
                    <a:pt x="770" y="341"/>
                  </a:cubicBezTo>
                  <a:cubicBezTo>
                    <a:pt x="766" y="341"/>
                    <a:pt x="770" y="340"/>
                    <a:pt x="769" y="339"/>
                  </a:cubicBezTo>
                  <a:cubicBezTo>
                    <a:pt x="790" y="341"/>
                    <a:pt x="790" y="341"/>
                    <a:pt x="790" y="341"/>
                  </a:cubicBezTo>
                  <a:cubicBezTo>
                    <a:pt x="794" y="339"/>
                    <a:pt x="813" y="341"/>
                    <a:pt x="815" y="339"/>
                  </a:cubicBezTo>
                  <a:cubicBezTo>
                    <a:pt x="809" y="340"/>
                    <a:pt x="809" y="340"/>
                    <a:pt x="809" y="340"/>
                  </a:cubicBezTo>
                  <a:cubicBezTo>
                    <a:pt x="818" y="338"/>
                    <a:pt x="796" y="336"/>
                    <a:pt x="797" y="334"/>
                  </a:cubicBezTo>
                  <a:cubicBezTo>
                    <a:pt x="787" y="336"/>
                    <a:pt x="771" y="332"/>
                    <a:pt x="755" y="334"/>
                  </a:cubicBezTo>
                  <a:cubicBezTo>
                    <a:pt x="751" y="334"/>
                    <a:pt x="758" y="334"/>
                    <a:pt x="756" y="333"/>
                  </a:cubicBezTo>
                  <a:cubicBezTo>
                    <a:pt x="752" y="334"/>
                    <a:pt x="747" y="334"/>
                    <a:pt x="737" y="334"/>
                  </a:cubicBezTo>
                  <a:cubicBezTo>
                    <a:pt x="738" y="334"/>
                    <a:pt x="738" y="334"/>
                    <a:pt x="738" y="334"/>
                  </a:cubicBezTo>
                  <a:cubicBezTo>
                    <a:pt x="712" y="334"/>
                    <a:pt x="701" y="333"/>
                    <a:pt x="672" y="333"/>
                  </a:cubicBezTo>
                  <a:cubicBezTo>
                    <a:pt x="674" y="334"/>
                    <a:pt x="674" y="334"/>
                    <a:pt x="674" y="334"/>
                  </a:cubicBezTo>
                  <a:cubicBezTo>
                    <a:pt x="668" y="333"/>
                    <a:pt x="666" y="333"/>
                    <a:pt x="663" y="333"/>
                  </a:cubicBezTo>
                  <a:cubicBezTo>
                    <a:pt x="656" y="334"/>
                    <a:pt x="681" y="333"/>
                    <a:pt x="675" y="335"/>
                  </a:cubicBezTo>
                  <a:cubicBezTo>
                    <a:pt x="666" y="333"/>
                    <a:pt x="630" y="334"/>
                    <a:pt x="624" y="332"/>
                  </a:cubicBezTo>
                  <a:cubicBezTo>
                    <a:pt x="615" y="332"/>
                    <a:pt x="627" y="333"/>
                    <a:pt x="618" y="333"/>
                  </a:cubicBezTo>
                  <a:cubicBezTo>
                    <a:pt x="615" y="333"/>
                    <a:pt x="615" y="333"/>
                    <a:pt x="615" y="333"/>
                  </a:cubicBezTo>
                  <a:cubicBezTo>
                    <a:pt x="613" y="334"/>
                    <a:pt x="613" y="334"/>
                    <a:pt x="613" y="334"/>
                  </a:cubicBezTo>
                  <a:cubicBezTo>
                    <a:pt x="606" y="333"/>
                    <a:pt x="603" y="333"/>
                    <a:pt x="603" y="332"/>
                  </a:cubicBezTo>
                  <a:cubicBezTo>
                    <a:pt x="604" y="332"/>
                    <a:pt x="607" y="332"/>
                    <a:pt x="609" y="332"/>
                  </a:cubicBezTo>
                  <a:cubicBezTo>
                    <a:pt x="601" y="331"/>
                    <a:pt x="586" y="332"/>
                    <a:pt x="583" y="332"/>
                  </a:cubicBezTo>
                  <a:cubicBezTo>
                    <a:pt x="592" y="332"/>
                    <a:pt x="592" y="332"/>
                    <a:pt x="592" y="332"/>
                  </a:cubicBezTo>
                  <a:cubicBezTo>
                    <a:pt x="566" y="333"/>
                    <a:pt x="533" y="332"/>
                    <a:pt x="508" y="333"/>
                  </a:cubicBezTo>
                  <a:cubicBezTo>
                    <a:pt x="510" y="334"/>
                    <a:pt x="510" y="334"/>
                    <a:pt x="510" y="334"/>
                  </a:cubicBezTo>
                  <a:cubicBezTo>
                    <a:pt x="490" y="335"/>
                    <a:pt x="494" y="333"/>
                    <a:pt x="472" y="334"/>
                  </a:cubicBezTo>
                  <a:cubicBezTo>
                    <a:pt x="473" y="334"/>
                    <a:pt x="473" y="334"/>
                    <a:pt x="473" y="334"/>
                  </a:cubicBezTo>
                  <a:cubicBezTo>
                    <a:pt x="469" y="334"/>
                    <a:pt x="463" y="334"/>
                    <a:pt x="457" y="334"/>
                  </a:cubicBezTo>
                  <a:cubicBezTo>
                    <a:pt x="463" y="334"/>
                    <a:pt x="447" y="333"/>
                    <a:pt x="454" y="333"/>
                  </a:cubicBezTo>
                  <a:cubicBezTo>
                    <a:pt x="433" y="334"/>
                    <a:pt x="444" y="333"/>
                    <a:pt x="430" y="335"/>
                  </a:cubicBezTo>
                  <a:cubicBezTo>
                    <a:pt x="427" y="334"/>
                    <a:pt x="427" y="334"/>
                    <a:pt x="427" y="334"/>
                  </a:cubicBezTo>
                  <a:cubicBezTo>
                    <a:pt x="422" y="335"/>
                    <a:pt x="421" y="335"/>
                    <a:pt x="411" y="335"/>
                  </a:cubicBezTo>
                  <a:cubicBezTo>
                    <a:pt x="420" y="335"/>
                    <a:pt x="404" y="334"/>
                    <a:pt x="414" y="333"/>
                  </a:cubicBezTo>
                  <a:cubicBezTo>
                    <a:pt x="391" y="332"/>
                    <a:pt x="380" y="335"/>
                    <a:pt x="370" y="333"/>
                  </a:cubicBezTo>
                  <a:cubicBezTo>
                    <a:pt x="360" y="335"/>
                    <a:pt x="389" y="334"/>
                    <a:pt x="384" y="334"/>
                  </a:cubicBezTo>
                  <a:cubicBezTo>
                    <a:pt x="389" y="335"/>
                    <a:pt x="375" y="336"/>
                    <a:pt x="368" y="336"/>
                  </a:cubicBezTo>
                  <a:cubicBezTo>
                    <a:pt x="361" y="336"/>
                    <a:pt x="356" y="333"/>
                    <a:pt x="338" y="333"/>
                  </a:cubicBezTo>
                  <a:cubicBezTo>
                    <a:pt x="340" y="333"/>
                    <a:pt x="340" y="333"/>
                    <a:pt x="342" y="333"/>
                  </a:cubicBezTo>
                  <a:cubicBezTo>
                    <a:pt x="335" y="332"/>
                    <a:pt x="328" y="334"/>
                    <a:pt x="320" y="333"/>
                  </a:cubicBezTo>
                  <a:cubicBezTo>
                    <a:pt x="315" y="334"/>
                    <a:pt x="309" y="333"/>
                    <a:pt x="308" y="334"/>
                  </a:cubicBezTo>
                  <a:cubicBezTo>
                    <a:pt x="325" y="334"/>
                    <a:pt x="325" y="334"/>
                    <a:pt x="325" y="334"/>
                  </a:cubicBezTo>
                  <a:cubicBezTo>
                    <a:pt x="315" y="334"/>
                    <a:pt x="306" y="336"/>
                    <a:pt x="291" y="335"/>
                  </a:cubicBezTo>
                  <a:cubicBezTo>
                    <a:pt x="292" y="335"/>
                    <a:pt x="297" y="335"/>
                    <a:pt x="300" y="334"/>
                  </a:cubicBezTo>
                  <a:cubicBezTo>
                    <a:pt x="295" y="334"/>
                    <a:pt x="291" y="335"/>
                    <a:pt x="286" y="334"/>
                  </a:cubicBezTo>
                  <a:cubicBezTo>
                    <a:pt x="288" y="333"/>
                    <a:pt x="307" y="334"/>
                    <a:pt x="317" y="333"/>
                  </a:cubicBezTo>
                  <a:cubicBezTo>
                    <a:pt x="312" y="332"/>
                    <a:pt x="298" y="334"/>
                    <a:pt x="303" y="332"/>
                  </a:cubicBezTo>
                  <a:cubicBezTo>
                    <a:pt x="295" y="334"/>
                    <a:pt x="285" y="332"/>
                    <a:pt x="273" y="333"/>
                  </a:cubicBezTo>
                  <a:cubicBezTo>
                    <a:pt x="273" y="332"/>
                    <a:pt x="273" y="332"/>
                    <a:pt x="273" y="332"/>
                  </a:cubicBezTo>
                  <a:cubicBezTo>
                    <a:pt x="271" y="333"/>
                    <a:pt x="267" y="333"/>
                    <a:pt x="264" y="333"/>
                  </a:cubicBezTo>
                  <a:cubicBezTo>
                    <a:pt x="270" y="332"/>
                    <a:pt x="270" y="332"/>
                    <a:pt x="270" y="332"/>
                  </a:cubicBezTo>
                  <a:cubicBezTo>
                    <a:pt x="260" y="333"/>
                    <a:pt x="251" y="331"/>
                    <a:pt x="242" y="331"/>
                  </a:cubicBezTo>
                  <a:cubicBezTo>
                    <a:pt x="262" y="331"/>
                    <a:pt x="246" y="333"/>
                    <a:pt x="255" y="333"/>
                  </a:cubicBezTo>
                  <a:cubicBezTo>
                    <a:pt x="230" y="335"/>
                    <a:pt x="241" y="331"/>
                    <a:pt x="213" y="331"/>
                  </a:cubicBezTo>
                  <a:cubicBezTo>
                    <a:pt x="217" y="331"/>
                    <a:pt x="227" y="332"/>
                    <a:pt x="221" y="332"/>
                  </a:cubicBezTo>
                  <a:cubicBezTo>
                    <a:pt x="216" y="332"/>
                    <a:pt x="209" y="332"/>
                    <a:pt x="206" y="331"/>
                  </a:cubicBezTo>
                  <a:cubicBezTo>
                    <a:pt x="188" y="331"/>
                    <a:pt x="209" y="332"/>
                    <a:pt x="201" y="333"/>
                  </a:cubicBezTo>
                  <a:cubicBezTo>
                    <a:pt x="195" y="332"/>
                    <a:pt x="192" y="333"/>
                    <a:pt x="184" y="334"/>
                  </a:cubicBezTo>
                  <a:cubicBezTo>
                    <a:pt x="184" y="333"/>
                    <a:pt x="184" y="333"/>
                    <a:pt x="184" y="333"/>
                  </a:cubicBezTo>
                  <a:cubicBezTo>
                    <a:pt x="163" y="332"/>
                    <a:pt x="178" y="335"/>
                    <a:pt x="160" y="334"/>
                  </a:cubicBezTo>
                  <a:cubicBezTo>
                    <a:pt x="168" y="333"/>
                    <a:pt x="168" y="333"/>
                    <a:pt x="16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49" y="333"/>
                    <a:pt x="146" y="332"/>
                    <a:pt x="136" y="332"/>
                  </a:cubicBezTo>
                  <a:cubicBezTo>
                    <a:pt x="138" y="333"/>
                    <a:pt x="134" y="334"/>
                    <a:pt x="125" y="334"/>
                  </a:cubicBezTo>
                  <a:cubicBezTo>
                    <a:pt x="119" y="333"/>
                    <a:pt x="129" y="333"/>
                    <a:pt x="116" y="333"/>
                  </a:cubicBezTo>
                  <a:cubicBezTo>
                    <a:pt x="119" y="333"/>
                    <a:pt x="122" y="332"/>
                    <a:pt x="128" y="333"/>
                  </a:cubicBezTo>
                  <a:cubicBezTo>
                    <a:pt x="128" y="332"/>
                    <a:pt x="130" y="332"/>
                    <a:pt x="131" y="332"/>
                  </a:cubicBezTo>
                  <a:cubicBezTo>
                    <a:pt x="124" y="331"/>
                    <a:pt x="114" y="332"/>
                    <a:pt x="109" y="332"/>
                  </a:cubicBezTo>
                  <a:cubicBezTo>
                    <a:pt x="111" y="332"/>
                    <a:pt x="113" y="332"/>
                    <a:pt x="114" y="332"/>
                  </a:cubicBezTo>
                  <a:cubicBezTo>
                    <a:pt x="96" y="333"/>
                    <a:pt x="96" y="333"/>
                    <a:pt x="96" y="333"/>
                  </a:cubicBezTo>
                  <a:cubicBezTo>
                    <a:pt x="93" y="333"/>
                    <a:pt x="95" y="333"/>
                    <a:pt x="97" y="332"/>
                  </a:cubicBezTo>
                  <a:cubicBezTo>
                    <a:pt x="93" y="332"/>
                    <a:pt x="91" y="333"/>
                    <a:pt x="85" y="333"/>
                  </a:cubicBezTo>
                  <a:cubicBezTo>
                    <a:pt x="87" y="332"/>
                    <a:pt x="86" y="331"/>
                    <a:pt x="94" y="331"/>
                  </a:cubicBezTo>
                  <a:cubicBezTo>
                    <a:pt x="76" y="332"/>
                    <a:pt x="76" y="332"/>
                    <a:pt x="76" y="332"/>
                  </a:cubicBezTo>
                  <a:cubicBezTo>
                    <a:pt x="75" y="331"/>
                    <a:pt x="67" y="331"/>
                    <a:pt x="69" y="331"/>
                  </a:cubicBezTo>
                  <a:cubicBezTo>
                    <a:pt x="59" y="330"/>
                    <a:pt x="45" y="332"/>
                    <a:pt x="32" y="331"/>
                  </a:cubicBezTo>
                  <a:cubicBezTo>
                    <a:pt x="31" y="332"/>
                    <a:pt x="30" y="332"/>
                    <a:pt x="27" y="332"/>
                  </a:cubicBezTo>
                  <a:cubicBezTo>
                    <a:pt x="23" y="332"/>
                    <a:pt x="20" y="332"/>
                    <a:pt x="17" y="332"/>
                  </a:cubicBezTo>
                  <a:cubicBezTo>
                    <a:pt x="14" y="332"/>
                    <a:pt x="14" y="332"/>
                    <a:pt x="14" y="332"/>
                  </a:cubicBezTo>
                  <a:cubicBezTo>
                    <a:pt x="14" y="331"/>
                    <a:pt x="14" y="331"/>
                    <a:pt x="14" y="331"/>
                  </a:cubicBezTo>
                  <a:cubicBezTo>
                    <a:pt x="12" y="331"/>
                    <a:pt x="12" y="331"/>
                    <a:pt x="12" y="331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2" y="330"/>
                    <a:pt x="12" y="329"/>
                    <a:pt x="12" y="328"/>
                  </a:cubicBezTo>
                  <a:cubicBezTo>
                    <a:pt x="12" y="325"/>
                    <a:pt x="12" y="322"/>
                    <a:pt x="12" y="319"/>
                  </a:cubicBezTo>
                  <a:cubicBezTo>
                    <a:pt x="13" y="311"/>
                    <a:pt x="13" y="311"/>
                    <a:pt x="13" y="311"/>
                  </a:cubicBezTo>
                  <a:cubicBezTo>
                    <a:pt x="13" y="299"/>
                    <a:pt x="11" y="322"/>
                    <a:pt x="11" y="303"/>
                  </a:cubicBezTo>
                  <a:cubicBezTo>
                    <a:pt x="11" y="289"/>
                    <a:pt x="12" y="298"/>
                    <a:pt x="13" y="293"/>
                  </a:cubicBezTo>
                  <a:cubicBezTo>
                    <a:pt x="12" y="286"/>
                    <a:pt x="10" y="274"/>
                    <a:pt x="12" y="262"/>
                  </a:cubicBezTo>
                  <a:cubicBezTo>
                    <a:pt x="12" y="266"/>
                    <a:pt x="12" y="269"/>
                    <a:pt x="12" y="273"/>
                  </a:cubicBezTo>
                  <a:close/>
                  <a:moveTo>
                    <a:pt x="11" y="131"/>
                  </a:moveTo>
                  <a:cubicBezTo>
                    <a:pt x="11" y="134"/>
                    <a:pt x="12" y="139"/>
                    <a:pt x="11" y="141"/>
                  </a:cubicBezTo>
                  <a:cubicBezTo>
                    <a:pt x="10" y="138"/>
                    <a:pt x="11" y="136"/>
                    <a:pt x="11" y="131"/>
                  </a:cubicBezTo>
                  <a:close/>
                  <a:moveTo>
                    <a:pt x="100" y="10"/>
                  </a:moveTo>
                  <a:cubicBezTo>
                    <a:pt x="98" y="10"/>
                    <a:pt x="95" y="10"/>
                    <a:pt x="91" y="10"/>
                  </a:cubicBezTo>
                  <a:cubicBezTo>
                    <a:pt x="94" y="10"/>
                    <a:pt x="97" y="10"/>
                    <a:pt x="100" y="10"/>
                  </a:cubicBezTo>
                  <a:close/>
                  <a:moveTo>
                    <a:pt x="702" y="3"/>
                  </a:moveTo>
                  <a:cubicBezTo>
                    <a:pt x="702" y="3"/>
                    <a:pt x="702" y="3"/>
                    <a:pt x="702" y="4"/>
                  </a:cubicBezTo>
                  <a:cubicBezTo>
                    <a:pt x="696" y="3"/>
                    <a:pt x="698" y="3"/>
                    <a:pt x="702" y="3"/>
                  </a:cubicBezTo>
                  <a:close/>
                  <a:moveTo>
                    <a:pt x="715" y="4"/>
                  </a:moveTo>
                  <a:cubicBezTo>
                    <a:pt x="716" y="4"/>
                    <a:pt x="716" y="4"/>
                    <a:pt x="715" y="3"/>
                  </a:cubicBezTo>
                  <a:cubicBezTo>
                    <a:pt x="715" y="4"/>
                    <a:pt x="712" y="4"/>
                    <a:pt x="708" y="4"/>
                  </a:cubicBezTo>
                  <a:cubicBezTo>
                    <a:pt x="709" y="4"/>
                    <a:pt x="711" y="4"/>
                    <a:pt x="715" y="4"/>
                  </a:cubicBezTo>
                  <a:close/>
                  <a:moveTo>
                    <a:pt x="340" y="341"/>
                  </a:moveTo>
                  <a:cubicBezTo>
                    <a:pt x="338" y="341"/>
                    <a:pt x="338" y="341"/>
                    <a:pt x="338" y="341"/>
                  </a:cubicBezTo>
                  <a:cubicBezTo>
                    <a:pt x="343" y="340"/>
                    <a:pt x="342" y="341"/>
                    <a:pt x="340" y="34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Freeform 382"/>
            <p:cNvSpPr>
              <a:spLocks/>
            </p:cNvSpPr>
            <p:nvPr/>
          </p:nvSpPr>
          <p:spPr bwMode="auto">
            <a:xfrm>
              <a:off x="12696826" y="2668588"/>
              <a:ext cx="60325" cy="0"/>
            </a:xfrm>
            <a:custGeom>
              <a:avLst/>
              <a:gdLst>
                <a:gd name="T0" fmla="*/ 95765924 w 38"/>
                <a:gd name="T1" fmla="*/ 83165941 w 38"/>
                <a:gd name="T2" fmla="*/ 0 w 38"/>
                <a:gd name="T3" fmla="*/ 95765924 w 38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8"/>
                <a:gd name="T9" fmla="*/ 38 w 38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8">
                  <a:moveTo>
                    <a:pt x="38" y="0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1174750" y="1790125"/>
            <a:ext cx="3063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800" b="1" dirty="0">
                <a:solidFill>
                  <a:srgbClr val="000000"/>
                </a:solidFill>
                <a:ea typeface="黑体" pitchFamily="49" charset="-122"/>
              </a:rPr>
              <a:t>仅限 </a:t>
            </a:r>
            <a:r>
              <a:rPr lang="en-US" altLang="zh-CN" sz="1800" b="1" dirty="0" err="1">
                <a:solidFill>
                  <a:srgbClr val="000000"/>
                </a:solidFill>
                <a:ea typeface="黑体" pitchFamily="49" charset="-122"/>
              </a:rPr>
              <a:t>NetApp</a:t>
            </a:r>
            <a:r>
              <a:rPr lang="en-US" altLang="zh-CN" sz="1800" b="1" dirty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a typeface="黑体" pitchFamily="49" charset="-122"/>
              </a:rPr>
              <a:t>存储</a:t>
            </a:r>
          </a:p>
          <a:p>
            <a:pPr algn="ctr" eaLnBrk="0" hangingPunct="0"/>
            <a:r>
              <a:rPr lang="zh-CN" altLang="en-US" sz="1800" b="1" dirty="0">
                <a:solidFill>
                  <a:srgbClr val="000000"/>
                </a:solidFill>
                <a:ea typeface="黑体" pitchFamily="49" charset="-122"/>
              </a:rPr>
              <a:t>采用了 </a:t>
            </a:r>
            <a:r>
              <a:rPr lang="en-US" altLang="zh-CN" sz="1800" b="1" dirty="0">
                <a:solidFill>
                  <a:srgbClr val="000000"/>
                </a:solidFill>
                <a:ea typeface="黑体" pitchFamily="49" charset="-122"/>
              </a:rPr>
              <a:t>Data ONTAP</a:t>
            </a:r>
          </a:p>
          <a:p>
            <a:pPr algn="ctr" eaLnBrk="0" hangingPunct="0"/>
            <a:r>
              <a:rPr lang="zh-CN" altLang="en-US" sz="1800" b="1" dirty="0">
                <a:solidFill>
                  <a:srgbClr val="000000"/>
                </a:solidFill>
                <a:ea typeface="黑体" pitchFamily="49" charset="-122"/>
              </a:rPr>
              <a:t>免费</a:t>
            </a:r>
          </a:p>
        </p:txBody>
      </p:sp>
      <p:sp>
        <p:nvSpPr>
          <p:cNvPr id="27657" name="Rectangle 1121722"/>
          <p:cNvSpPr>
            <a:spLocks noChangeArrowheads="1"/>
          </p:cNvSpPr>
          <p:nvPr/>
        </p:nvSpPr>
        <p:spPr bwMode="auto">
          <a:xfrm>
            <a:off x="1222375" y="4589775"/>
            <a:ext cx="3082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000000"/>
                </a:solidFill>
                <a:ea typeface="黑体" pitchFamily="49" charset="-122"/>
              </a:rPr>
              <a:t>多供应商</a:t>
            </a: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ea typeface="黑体" pitchFamily="49" charset="-122"/>
              </a:rPr>
              <a:t>根据容量或控制器</a:t>
            </a: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ea typeface="黑体" pitchFamily="49" charset="-122"/>
              </a:rPr>
              <a:t>计费</a:t>
            </a:r>
          </a:p>
        </p:txBody>
      </p:sp>
      <p:sp>
        <p:nvSpPr>
          <p:cNvPr id="276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654B25-1F7E-4FD7-ADFF-7D7846C4A0DE}" type="slidenum">
              <a:rPr lang="en-US" altLang="zh-CN" smtClean="0">
                <a:latin typeface="Arial" pitchFamily="34" charset="0"/>
                <a:ea typeface="黑体" pitchFamily="49" charset="-122"/>
              </a:rPr>
              <a:pPr/>
              <a:t>12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765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303" grpId="0"/>
      <p:bldP spid="11213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新增！闪存和存储平台更新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169988" y="1281113"/>
            <a:ext cx="4792662" cy="5043487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200"/>
              </a:spcAft>
              <a:buFont typeface="Wingdings 2" pitchFamily="18" charset="2"/>
              <a:buNone/>
            </a:pPr>
            <a:r>
              <a:rPr lang="zh-CN" altLang="en-US" sz="2000" b="1" dirty="0" smtClean="0">
                <a:solidFill>
                  <a:srgbClr val="0067C5"/>
                </a:solidFill>
                <a:ea typeface="黑体" pitchFamily="49" charset="-122"/>
              </a:rPr>
              <a:t>全新企业闪存阵列产品组合</a:t>
            </a:r>
          </a:p>
          <a:p>
            <a:pPr marL="0" indent="0">
              <a:spcBef>
                <a:spcPct val="0"/>
              </a:spcBef>
              <a:spcAft>
                <a:spcPts val="200"/>
              </a:spcAft>
              <a:buClr>
                <a:srgbClr val="84BD00"/>
              </a:buClr>
            </a:pPr>
            <a:r>
              <a:rPr lang="en-US" altLang="zh-CN" sz="2000" dirty="0" err="1" smtClean="0">
                <a:solidFill>
                  <a:srgbClr val="000000"/>
                </a:solidFill>
                <a:ea typeface="黑体" pitchFamily="49" charset="-122"/>
              </a:rPr>
              <a:t>NetApp</a:t>
            </a:r>
            <a:r>
              <a:rPr lang="en-US" altLang="zh-CN" sz="2000" dirty="0" smtClean="0">
                <a:solidFill>
                  <a:srgbClr val="000000"/>
                </a:solidFill>
                <a:ea typeface="黑体" pitchFamily="49" charset="-122"/>
              </a:rPr>
              <a:t> EF540 </a:t>
            </a: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闪存阵列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</a:pP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业内首个企业级闪存阵列 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</a:pP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极高的性能和企业级可靠性</a:t>
            </a:r>
          </a:p>
          <a:p>
            <a:pPr marL="0" indent="0">
              <a:spcBef>
                <a:spcPct val="0"/>
              </a:spcBef>
              <a:spcAft>
                <a:spcPts val="200"/>
              </a:spcAft>
              <a:buClr>
                <a:srgbClr val="84BD00"/>
              </a:buClr>
            </a:pPr>
            <a:r>
              <a:rPr lang="en-US" altLang="zh-CN" sz="2000" dirty="0" err="1" smtClean="0">
                <a:solidFill>
                  <a:srgbClr val="000000"/>
                </a:solidFill>
                <a:ea typeface="黑体" pitchFamily="49" charset="-122"/>
              </a:rPr>
              <a:t>NetApp</a:t>
            </a:r>
            <a:r>
              <a:rPr lang="en-US" altLang="zh-CN" sz="2000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ea typeface="黑体" pitchFamily="49" charset="-122"/>
              </a:rPr>
              <a:t>FlashRay</a:t>
            </a: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（预览）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</a:pP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全新企业闪存阵列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</a:pP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低延迟、高性能、企业级高效率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</a:pPr>
            <a:r>
              <a:rPr lang="en-US" altLang="zh-CN" sz="2000" dirty="0" smtClean="0">
                <a:solidFill>
                  <a:srgbClr val="000000"/>
                </a:solidFill>
                <a:ea typeface="黑体" pitchFamily="49" charset="-122"/>
              </a:rPr>
              <a:t>IT </a:t>
            </a: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和业务领域顶尖人才 </a:t>
            </a:r>
            <a:r>
              <a:rPr lang="en-US" altLang="zh-CN" sz="2000" dirty="0" smtClean="0">
                <a:solidFill>
                  <a:srgbClr val="000000"/>
                </a:solidFill>
                <a:ea typeface="黑体" pitchFamily="49" charset="-122"/>
              </a:rPr>
              <a:t>20 </a:t>
            </a: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年创新的智慧结晶</a:t>
            </a:r>
          </a:p>
          <a:p>
            <a:pPr lvl="1">
              <a:spcBef>
                <a:spcPct val="0"/>
              </a:spcBef>
              <a:spcAft>
                <a:spcPts val="200"/>
              </a:spcAft>
            </a:pPr>
            <a:endParaRPr lang="zh-CN" altLang="en-US" sz="800" dirty="0" smtClean="0">
              <a:ea typeface="黑体" pitchFamily="49" charset="-122"/>
            </a:endParaRPr>
          </a:p>
          <a:p>
            <a:pPr marL="0" indent="0">
              <a:spcBef>
                <a:spcPct val="0"/>
              </a:spcBef>
              <a:spcAft>
                <a:spcPts val="200"/>
              </a:spcAft>
              <a:buFont typeface="Wingdings 2" pitchFamily="18" charset="2"/>
              <a:buNone/>
            </a:pPr>
            <a:r>
              <a:rPr lang="zh-CN" altLang="en-US" sz="2000" b="1" dirty="0" smtClean="0">
                <a:solidFill>
                  <a:srgbClr val="0067C5"/>
                </a:solidFill>
                <a:ea typeface="黑体" pitchFamily="49" charset="-122"/>
              </a:rPr>
              <a:t>第</a:t>
            </a:r>
            <a:r>
              <a:rPr lang="zh-CN" altLang="en-US" sz="2000" b="1" dirty="0">
                <a:solidFill>
                  <a:srgbClr val="0067C5"/>
                </a:solidFill>
                <a:ea typeface="黑体" pitchFamily="49" charset="-122"/>
              </a:rPr>
              <a:t>一</a:t>
            </a:r>
            <a:r>
              <a:rPr lang="zh-CN" altLang="en-US" sz="2000" b="1" dirty="0" smtClean="0">
                <a:solidFill>
                  <a:srgbClr val="0067C5"/>
                </a:solidFill>
                <a:ea typeface="黑体" pitchFamily="49" charset="-122"/>
              </a:rPr>
              <a:t>层存储平台更新</a:t>
            </a:r>
          </a:p>
          <a:p>
            <a:pPr marL="0" indent="0">
              <a:spcBef>
                <a:spcPct val="0"/>
              </a:spcBef>
              <a:spcAft>
                <a:spcPts val="200"/>
              </a:spcAft>
              <a:buClr>
                <a:srgbClr val="84BD00"/>
              </a:buClr>
            </a:pPr>
            <a:r>
              <a:rPr lang="en-US" altLang="zh-CN" sz="2000" dirty="0" err="1" smtClean="0">
                <a:solidFill>
                  <a:srgbClr val="000000"/>
                </a:solidFill>
                <a:ea typeface="黑体" pitchFamily="49" charset="-122"/>
              </a:rPr>
              <a:t>NetApp</a:t>
            </a:r>
            <a:r>
              <a:rPr lang="en-US" altLang="zh-CN" sz="2000" dirty="0" smtClean="0">
                <a:solidFill>
                  <a:srgbClr val="000000"/>
                </a:solidFill>
                <a:ea typeface="黑体" pitchFamily="49" charset="-122"/>
              </a:rPr>
              <a:t> FAS6200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</a:pP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新型号：</a:t>
            </a:r>
            <a:r>
              <a:rPr lang="en-US" altLang="zh-CN" sz="2000" dirty="0" smtClean="0">
                <a:solidFill>
                  <a:srgbClr val="000000"/>
                </a:solidFill>
                <a:ea typeface="黑体" pitchFamily="49" charset="-122"/>
              </a:rPr>
              <a:t>FAS/V6220</a:t>
            </a: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、</a:t>
            </a:r>
            <a:r>
              <a:rPr lang="en-US" altLang="zh-CN" sz="2000" dirty="0" smtClean="0">
                <a:solidFill>
                  <a:srgbClr val="000000"/>
                </a:solidFill>
                <a:ea typeface="黑体" pitchFamily="49" charset="-122"/>
              </a:rPr>
              <a:t>6250 </a:t>
            </a: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和 </a:t>
            </a:r>
            <a:r>
              <a:rPr lang="en-US" altLang="zh-CN" sz="2000" dirty="0" smtClean="0">
                <a:solidFill>
                  <a:srgbClr val="000000"/>
                </a:solidFill>
                <a:ea typeface="黑体" pitchFamily="49" charset="-122"/>
              </a:rPr>
              <a:t>6290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</a:pPr>
            <a:r>
              <a:rPr lang="zh-CN" altLang="en-US" sz="2000" dirty="0" smtClean="0">
                <a:solidFill>
                  <a:srgbClr val="000000"/>
                </a:solidFill>
                <a:ea typeface="黑体" pitchFamily="49" charset="-122"/>
              </a:rPr>
              <a:t>提高了性能、灵活性和价值</a:t>
            </a:r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  <p:pic>
        <p:nvPicPr>
          <p:cNvPr id="28677" name="Picture 8" descr="Conductor_1_Hi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725" y="1797050"/>
            <a:ext cx="193516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78EAD8-4419-4972-A1E8-ABCB8A36BD3E}" type="slidenum">
              <a:rPr lang="en-US" altLang="zh-CN" smtClean="0">
                <a:latin typeface="Arial" pitchFamily="34" charset="0"/>
                <a:ea typeface="黑体" pitchFamily="49" charset="-122"/>
              </a:rPr>
              <a:pPr/>
              <a:t>13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30350" y="317500"/>
            <a:ext cx="5924550" cy="996950"/>
          </a:xfrm>
        </p:spPr>
        <p:txBody>
          <a:bodyPr/>
          <a:lstStyle/>
          <a:p>
            <a:pPr>
              <a:defRPr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  <a:cs typeface="+mj-cs"/>
              </a:rPr>
              <a:t>客户变更依据和客户业务案例</a:t>
            </a:r>
            <a:endParaRPr lang="en-US" sz="3200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42D42B-D99C-4554-B37F-C66BCCB5FAB7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41989" name="Content Placeholder 2"/>
          <p:cNvSpPr txBox="1">
            <a:spLocks/>
          </p:cNvSpPr>
          <p:nvPr/>
        </p:nvSpPr>
        <p:spPr bwMode="gray">
          <a:xfrm>
            <a:off x="393700" y="2133600"/>
            <a:ext cx="8750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675"/>
              </a:spcBef>
              <a:buClr>
                <a:schemeClr val="accent2"/>
              </a:buClr>
              <a:buFont typeface="Wingdings 2" pitchFamily="18" charset="2"/>
              <a:buNone/>
            </a:pPr>
            <a:r>
              <a:rPr lang="en-US" altLang="ko-KR" sz="1800" dirty="0"/>
              <a:t>  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主要益处：</a:t>
            </a:r>
            <a:endParaRPr lang="en-US" altLang="ko-KR" sz="1800" dirty="0" smtClean="0">
              <a:latin typeface="黑体" pitchFamily="49" charset="-122"/>
              <a:ea typeface="黑体" pitchFamily="49" charset="-122"/>
            </a:endParaRPr>
          </a:p>
          <a:p>
            <a:pPr eaLnBrk="0" hangingPunct="0">
              <a:spcBef>
                <a:spcPts val="675"/>
              </a:spcBef>
              <a:buClr>
                <a:schemeClr val="accent2"/>
              </a:buClr>
              <a:buFont typeface="Wingdings 2" pitchFamily="18" charset="2"/>
              <a:buNone/>
            </a:pPr>
            <a:endParaRPr lang="en-US" altLang="ko-KR" sz="1800" dirty="0" smtClean="0"/>
          </a:p>
          <a:p>
            <a:pPr eaLnBrk="0" hangingPunct="0">
              <a:spcBef>
                <a:spcPts val="675"/>
              </a:spcBef>
              <a:buClr>
                <a:schemeClr val="accent2"/>
              </a:buClr>
              <a:buFont typeface="Wingdings 2" pitchFamily="18" charset="2"/>
              <a:buChar char="P"/>
            </a:pPr>
            <a:r>
              <a:rPr lang="en-US" altLang="ko-KR" sz="1800" dirty="0" smtClean="0"/>
              <a:t> 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集群模式</a:t>
            </a:r>
            <a:r>
              <a:rPr lang="en-US" altLang="ko-KR" sz="1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ko-KR" sz="1800" dirty="0" smtClean="0"/>
              <a:t>Data ONTAP 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使用便捷，您可从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小规模入手，逐渐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扩展</a:t>
            </a:r>
            <a:r>
              <a:rPr lang="en-US" altLang="ko-KR" sz="1800" dirty="0" smtClean="0"/>
              <a:t> </a:t>
            </a:r>
          </a:p>
          <a:p>
            <a:pPr eaLnBrk="0" hangingPunct="0">
              <a:spcBef>
                <a:spcPts val="675"/>
              </a:spcBef>
              <a:buClr>
                <a:schemeClr val="accent2"/>
              </a:buClr>
              <a:buFont typeface="Wingdings 2" pitchFamily="18" charset="2"/>
              <a:buChar char="P"/>
            </a:pPr>
            <a:r>
              <a:rPr lang="en-US" altLang="ko-KR" sz="1800" dirty="0" smtClean="0"/>
              <a:t> 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可在一个系统内实现大规模入手和逐渐扩展，不受客户端规模影响</a:t>
            </a:r>
            <a:endParaRPr lang="en-US" altLang="ko-KR" sz="1800" dirty="0">
              <a:latin typeface="黑体" pitchFamily="49" charset="-122"/>
              <a:ea typeface="黑体" pitchFamily="49" charset="-122"/>
            </a:endParaRPr>
          </a:p>
          <a:p>
            <a:pPr eaLnBrk="0" hangingPunct="0">
              <a:spcBef>
                <a:spcPts val="675"/>
              </a:spcBef>
              <a:buClr>
                <a:schemeClr val="accent2"/>
              </a:buClr>
              <a:buFont typeface="Wingdings 2" pitchFamily="18" charset="2"/>
              <a:buChar char="P"/>
            </a:pPr>
            <a:r>
              <a:rPr lang="en-US" altLang="ko-KR" sz="1800" dirty="0"/>
              <a:t> 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集群模式</a:t>
            </a:r>
            <a:r>
              <a:rPr lang="en-US" altLang="ko-KR" sz="18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ko-KR" sz="1800" dirty="0" smtClean="0"/>
              <a:t>Data </a:t>
            </a:r>
            <a:r>
              <a:rPr lang="en-US" altLang="ko-KR" sz="1800" dirty="0"/>
              <a:t>ONTAP 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非常适合虚拟化环境和应用集成环境</a:t>
            </a:r>
            <a:r>
              <a:rPr lang="en-US" altLang="ko-KR" sz="1800" dirty="0" smtClean="0">
                <a:latin typeface="黑体" pitchFamily="49" charset="-122"/>
                <a:ea typeface="黑体" pitchFamily="49" charset="-122"/>
              </a:rPr>
              <a:t> </a:t>
            </a:r>
            <a:endParaRPr lang="en-US" altLang="ko-KR" sz="1800" dirty="0">
              <a:latin typeface="黑体" pitchFamily="49" charset="-122"/>
              <a:ea typeface="黑体" pitchFamily="49" charset="-122"/>
            </a:endParaRPr>
          </a:p>
          <a:p>
            <a:pPr eaLnBrk="0" hangingPunct="0">
              <a:spcBef>
                <a:spcPts val="675"/>
              </a:spcBef>
              <a:buClr>
                <a:schemeClr val="accent2"/>
              </a:buClr>
              <a:buFont typeface="Wingdings 2" pitchFamily="18" charset="2"/>
              <a:buChar char="P"/>
            </a:pPr>
            <a:r>
              <a:rPr lang="en-US" altLang="ko-KR" sz="1800" dirty="0"/>
              <a:t> 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无缝技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术更新</a:t>
            </a:r>
            <a:endParaRPr lang="en-US" altLang="ko-KR" sz="1800" dirty="0"/>
          </a:p>
          <a:p>
            <a:pPr eaLnBrk="0" hangingPunct="0">
              <a:spcBef>
                <a:spcPts val="675"/>
              </a:spcBef>
              <a:buClr>
                <a:schemeClr val="accent2"/>
              </a:buClr>
              <a:buFont typeface="Wingdings 2" pitchFamily="18" charset="2"/>
              <a:buChar char="P"/>
            </a:pPr>
            <a:r>
              <a:rPr lang="en-US" altLang="ko-KR" sz="1800" dirty="0"/>
              <a:t> 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顺畅扩展容量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和性能</a:t>
            </a:r>
            <a:endParaRPr lang="en-US" altLang="ko-KR" sz="1800" dirty="0"/>
          </a:p>
          <a:p>
            <a:pPr eaLnBrk="0" hangingPunct="0">
              <a:spcBef>
                <a:spcPts val="675"/>
              </a:spcBef>
              <a:buClr>
                <a:schemeClr val="accent2"/>
              </a:buClr>
              <a:buFont typeface="Wingdings 2" pitchFamily="18" charset="2"/>
              <a:buChar char="P"/>
            </a:pPr>
            <a:r>
              <a:rPr lang="en-US" altLang="ko-KR" sz="1800" dirty="0"/>
              <a:t> 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可为关键工作负载调整性能或容量</a:t>
            </a:r>
            <a:endParaRPr lang="en-US" altLang="ko-KR" sz="1800" dirty="0">
              <a:latin typeface="黑体" pitchFamily="49" charset="-122"/>
              <a:ea typeface="黑体" pitchFamily="49" charset="-122"/>
            </a:endParaRPr>
          </a:p>
          <a:p>
            <a:pPr eaLnBrk="0" hangingPunct="0">
              <a:spcBef>
                <a:spcPts val="675"/>
              </a:spcBef>
              <a:buClr>
                <a:schemeClr val="accent2"/>
              </a:buClr>
              <a:buFont typeface="Wingdings 2" pitchFamily="18" charset="2"/>
              <a:buChar char="P"/>
            </a:pPr>
            <a:r>
              <a:rPr lang="en-US" altLang="ko-KR" sz="1800" dirty="0"/>
              <a:t> 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便于管理和配置</a:t>
            </a:r>
            <a:endParaRPr lang="en-US" altLang="ko-KR" sz="1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25750" y="6543675"/>
            <a:ext cx="3648075" cy="228600"/>
          </a:xfrm>
          <a:noFill/>
        </p:spPr>
        <p:txBody>
          <a:bodyPr/>
          <a:lstStyle/>
          <a:p>
            <a:pPr eaLnBrk="0" hangingPunct="0"/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eaLnBrk="0" hangingPunct="0"/>
            <a:fld id="{8B713CB9-E8E4-4F7A-BCD4-950E3F42D578}" type="slidenum">
              <a:rPr lang="en-US" altLang="zh-CN" smtClean="0">
                <a:latin typeface="Arial" pitchFamily="34" charset="0"/>
                <a:ea typeface="黑体" pitchFamily="49" charset="-122"/>
              </a:rPr>
              <a:pPr eaLnBrk="0" hangingPunct="0"/>
              <a:t>15</a:t>
            </a:fld>
            <a:endParaRPr lang="zh-CN" altLang="en-US" smtClean="0">
              <a:solidFill>
                <a:schemeClr val="tx1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54275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eaLnBrk="0" hangingPunct="0"/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集群模式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Data ONTAP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：</a:t>
            </a:r>
            <a:b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专为新一代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IT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基础架构而打造 </a:t>
            </a:r>
            <a:endParaRPr lang="zh-CN" altLang="en-US" sz="2000" smtClean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eaLnBrk="0" hangingPunct="0"/>
            <a:fld id="{CD0B94E7-2417-4C17-A12C-F697CC870E48}" type="slidenum">
              <a:rPr lang="en-US" altLang="zh-CN" smtClean="0">
                <a:latin typeface="Arial" pitchFamily="34" charset="0"/>
                <a:ea typeface="黑体" pitchFamily="49" charset="-122"/>
              </a:rPr>
              <a:pPr eaLnBrk="0" hangingPunct="0"/>
              <a:t>2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741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eaLnBrk="0" hangingPunct="0"/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  <p:sp>
        <p:nvSpPr>
          <p:cNvPr id="30" name="Rectangle 29"/>
          <p:cNvSpPr/>
          <p:nvPr/>
        </p:nvSpPr>
        <p:spPr bwMode="gray">
          <a:xfrm>
            <a:off x="6111766" y="2123420"/>
            <a:ext cx="2743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zh-CN" altLang="en-US" sz="1400" b="1">
              <a:solidFill>
                <a:srgbClr val="FFFFFF"/>
              </a:solidFill>
              <a:latin typeface="Arial"/>
              <a:ea typeface="黑体"/>
              <a:cs typeface="ＭＳ Ｐゴシック" charset="0"/>
            </a:endParaRPr>
          </a:p>
          <a:p>
            <a:pPr algn="ctr">
              <a:defRPr/>
            </a:pPr>
            <a:r>
              <a:rPr lang="zh-CN" altLang="en-US" sz="1400" b="1">
                <a:solidFill>
                  <a:srgbClr val="FFFFFF"/>
                </a:solidFill>
                <a:latin typeface="Arial"/>
                <a:ea typeface="黑体"/>
                <a:cs typeface="ＭＳ Ｐゴシック"/>
              </a:rPr>
              <a:t>发展业务，而不增加 </a:t>
            </a:r>
            <a:r>
              <a:rPr lang="en-US" altLang="zh-CN" sz="1400" b="1">
                <a:solidFill>
                  <a:srgbClr val="FFFFFF"/>
                </a:solidFill>
                <a:latin typeface="Arial"/>
                <a:ea typeface="黑体"/>
                <a:cs typeface="ＭＳ Ｐゴシック"/>
              </a:rPr>
              <a:t>IT </a:t>
            </a:r>
            <a:r>
              <a:rPr lang="zh-CN" altLang="en-US" sz="1400" b="1">
                <a:solidFill>
                  <a:srgbClr val="FFFFFF"/>
                </a:solidFill>
                <a:latin typeface="Arial"/>
                <a:ea typeface="黑体"/>
                <a:cs typeface="ＭＳ Ｐゴシック"/>
              </a:rPr>
              <a:t>支出</a:t>
            </a:r>
            <a:endParaRPr lang="zh-CN" altLang="en-US" sz="1400" strike="sngStrike" dirty="0">
              <a:solidFill>
                <a:srgbClr val="FFFFFF"/>
              </a:solidFill>
              <a:latin typeface="Arial"/>
              <a:ea typeface="黑体"/>
              <a:cs typeface="ＭＳ Ｐゴシック" charset="0"/>
            </a:endParaRPr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-1253589">
            <a:off x="3276600" y="2665413"/>
            <a:ext cx="841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 rot="266119">
            <a:off x="477838" y="2689225"/>
            <a:ext cx="5302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 rot="-511715">
            <a:off x="6313488" y="2622550"/>
            <a:ext cx="6016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6" cstate="print"/>
          <a:srcRect l="39217" r="45847" b="41893"/>
          <a:stretch>
            <a:fillRect/>
          </a:stretch>
        </p:blipFill>
        <p:spPr bwMode="gray">
          <a:xfrm>
            <a:off x="1090613" y="2744788"/>
            <a:ext cx="14097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 bwMode="gray">
          <a:xfrm>
            <a:off x="349250" y="1508125"/>
            <a:ext cx="8443913" cy="6477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zh-CN" altLang="en-US" sz="1800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唯一一个专为在新一代企业和共享基础架构环境中构建无中断、可扩展且安全</a:t>
            </a:r>
            <a:r>
              <a:rPr lang="zh-CN" altLang="en-US" sz="1800" dirty="0" smtClean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的</a:t>
            </a:r>
            <a:r>
              <a:rPr lang="en-US" altLang="zh-CN" sz="1800" dirty="0" smtClean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/>
            </a:r>
            <a:br>
              <a:rPr lang="en-US" altLang="zh-CN" sz="1800" dirty="0" smtClean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</a:br>
            <a:r>
              <a:rPr lang="zh-CN" altLang="en-US" sz="1800" dirty="0" smtClean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敏</a:t>
            </a:r>
            <a:r>
              <a:rPr lang="zh-CN" altLang="en-US" sz="1800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睿基础架构而打造的存储平</a:t>
            </a:r>
            <a:r>
              <a:rPr lang="zh-CN" altLang="en-US" sz="1800" dirty="0" smtClean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台</a:t>
            </a:r>
            <a:endParaRPr lang="zh-CN" altLang="en-US" sz="1800" dirty="0" smtClean="0">
              <a:solidFill>
                <a:srgbClr val="000000"/>
              </a:solidFill>
              <a:latin typeface="Arial"/>
              <a:ea typeface="黑体"/>
              <a:cs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 bwMode="gray">
          <a:xfrm>
            <a:off x="6048375" y="3810000"/>
            <a:ext cx="2743200" cy="749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defPPr>
              <a:defRPr lang="en-US"/>
            </a:defPPr>
            <a:lvl1pPr>
              <a:defRPr sz="1400" b="1"/>
            </a:lvl1pPr>
          </a:lstStyle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灵活性和高效性</a:t>
            </a:r>
          </a:p>
          <a:p>
            <a:pPr algn="ctr">
              <a:defRPr/>
            </a:pPr>
            <a:r>
              <a:rPr lang="zh-CN" altLang="en-US" sz="1200" b="0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更好地管理 </a:t>
            </a:r>
            <a:r>
              <a:rPr lang="en-US" altLang="zh-CN" sz="1200" b="0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SLA </a:t>
            </a:r>
            <a:r>
              <a:rPr lang="zh-CN" altLang="en-US" sz="1200" b="0" dirty="0" smtClean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并</a:t>
            </a:r>
            <a:r>
              <a:rPr lang="en-US" altLang="zh-CN" sz="1200" b="0" dirty="0" smtClean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/>
            </a:r>
            <a:br>
              <a:rPr lang="en-US" altLang="zh-CN" sz="1200" b="0" dirty="0" smtClean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</a:br>
            <a:r>
              <a:rPr lang="zh-CN" altLang="en-US" sz="1200" b="0" dirty="0" smtClean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实</a:t>
            </a:r>
            <a:r>
              <a:rPr lang="zh-CN" altLang="en-US" sz="1200" b="0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现高效配置和操作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3200400" y="3810000"/>
            <a:ext cx="2743200" cy="749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从小规模入手，逐渐扩展</a:t>
            </a:r>
          </a:p>
          <a:p>
            <a:pPr algn="ctr"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无缝扩展且经济高效 </a:t>
            </a:r>
          </a:p>
        </p:txBody>
      </p:sp>
      <p:sp>
        <p:nvSpPr>
          <p:cNvPr id="24" name="TextBox 23"/>
          <p:cNvSpPr txBox="1"/>
          <p:nvPr/>
        </p:nvSpPr>
        <p:spPr bwMode="gray">
          <a:xfrm>
            <a:off x="352425" y="3810000"/>
            <a:ext cx="2743200" cy="749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企业无中断运营</a:t>
            </a:r>
          </a:p>
          <a:p>
            <a:pPr algn="ctr"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避免企业应用程序停机</a:t>
            </a:r>
          </a:p>
          <a:p>
            <a:pPr>
              <a:defRPr/>
            </a:pPr>
            <a:endParaRPr lang="zh-CN" altLang="en-US" sz="1200" dirty="0">
              <a:solidFill>
                <a:srgbClr val="000000"/>
              </a:solidFill>
              <a:latin typeface="Arial"/>
              <a:ea typeface="黑体"/>
              <a:cs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 bwMode="gray">
          <a:xfrm>
            <a:off x="6042025" y="4689475"/>
            <a:ext cx="2743200" cy="749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defPPr>
              <a:defRPr lang="en-US"/>
            </a:defPPr>
            <a:lvl1pPr algn="ctr">
              <a:defRPr sz="1400" b="0"/>
            </a:lvl1pPr>
          </a:lstStyle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实现按需灵活性，</a:t>
            </a:r>
            <a:br>
              <a:rPr lang="zh-CN" altLang="en-US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</a:br>
            <a:r>
              <a:rPr lang="zh-CN" altLang="en-US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而不影响业务运营</a:t>
            </a:r>
          </a:p>
        </p:txBody>
      </p:sp>
      <p:sp>
        <p:nvSpPr>
          <p:cNvPr id="28" name="TextBox 27"/>
          <p:cNvSpPr txBox="1"/>
          <p:nvPr/>
        </p:nvSpPr>
        <p:spPr bwMode="gray">
          <a:xfrm>
            <a:off x="3194050" y="4689475"/>
            <a:ext cx="2743200" cy="749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defPPr>
              <a:defRPr lang="en-US"/>
            </a:defPPr>
            <a:lvl1pPr algn="ctr">
              <a:defRPr sz="1400" b="0"/>
            </a:lvl1pPr>
          </a:lstStyle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提高生产力和规模，</a:t>
            </a:r>
            <a:br>
              <a:rPr lang="zh-CN" altLang="en-US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</a:br>
            <a:r>
              <a:rPr lang="zh-CN" altLang="en-US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而不增加 </a:t>
            </a:r>
            <a:r>
              <a:rPr lang="en-US" altLang="zh-CN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IT </a:t>
            </a:r>
            <a:r>
              <a:rPr lang="zh-CN" altLang="en-US" dirty="0">
                <a:solidFill>
                  <a:srgbClr val="000000"/>
                </a:solidFill>
                <a:latin typeface="Arial"/>
                <a:ea typeface="黑体"/>
                <a:cs typeface="ＭＳ Ｐゴシック"/>
              </a:rPr>
              <a:t>支出</a:t>
            </a:r>
          </a:p>
        </p:txBody>
      </p:sp>
      <p:sp>
        <p:nvSpPr>
          <p:cNvPr id="29" name="TextBox 28"/>
          <p:cNvSpPr txBox="1"/>
          <p:nvPr/>
        </p:nvSpPr>
        <p:spPr bwMode="gray">
          <a:xfrm>
            <a:off x="346075" y="4689475"/>
            <a:ext cx="2743200" cy="749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>全天候开展业务，</a:t>
            </a:r>
            <a:r>
              <a:rPr lang="en-US" altLang="zh-CN" sz="1400" dirty="0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/>
            </a:r>
            <a:br>
              <a:rPr lang="en-US" altLang="zh-CN" sz="1400" dirty="0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</a:br>
            <a:r>
              <a:rPr lang="zh-CN" altLang="en-US" sz="1400" dirty="0">
                <a:solidFill>
                  <a:srgbClr val="000000"/>
                </a:solidFill>
                <a:ea typeface="黑体" pitchFamily="49" charset="-122"/>
                <a:cs typeface="MS PGothic" pitchFamily="34" charset="-128"/>
              </a:rPr>
              <a:t>并随业务发展相应改变</a:t>
            </a:r>
          </a:p>
        </p:txBody>
      </p:sp>
      <p:pic>
        <p:nvPicPr>
          <p:cNvPr id="17425" name="Picture 2"/>
          <p:cNvPicPr>
            <a:picLocks noChangeAspect="1" noChangeArrowheads="1"/>
          </p:cNvPicPr>
          <p:nvPr/>
        </p:nvPicPr>
        <p:blipFill>
          <a:blip r:embed="rId6" cstate="print"/>
          <a:srcRect l="2086" r="84721" b="38264"/>
          <a:stretch>
            <a:fillRect/>
          </a:stretch>
        </p:blipFill>
        <p:spPr bwMode="gray">
          <a:xfrm>
            <a:off x="4159250" y="2705100"/>
            <a:ext cx="1244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6" cstate="print"/>
          <a:srcRect l="77937" r="10622" b="41792"/>
          <a:stretch>
            <a:fillRect/>
          </a:stretch>
        </p:blipFill>
        <p:spPr bwMode="gray">
          <a:xfrm>
            <a:off x="6940550" y="2743200"/>
            <a:ext cx="1079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srgbClr val="000000"/>
                </a:solidFill>
                <a:ea typeface="黑体"/>
                <a:cs typeface="ＭＳ Ｐゴシック"/>
              </a:rPr>
              <a:t>无中断运行</a:t>
            </a:r>
            <a:br>
              <a:rPr lang="zh-CN" altLang="en-US">
                <a:solidFill>
                  <a:srgbClr val="000000"/>
                </a:solidFill>
                <a:ea typeface="黑体"/>
                <a:cs typeface="ＭＳ Ｐゴシック"/>
              </a:rPr>
            </a:br>
            <a:r>
              <a:rPr lang="zh-CN" altLang="en-US" sz="2000" b="0">
                <a:solidFill>
                  <a:srgbClr val="0067C5"/>
                </a:solidFill>
                <a:ea typeface="黑体"/>
                <a:cs typeface="ＭＳ Ｐゴシック"/>
              </a:rPr>
              <a:t>通过集群模式 </a:t>
            </a:r>
            <a:r>
              <a:rPr lang="en-US" altLang="zh-CN" sz="2000" b="0">
                <a:solidFill>
                  <a:srgbClr val="0067C5"/>
                </a:solidFill>
                <a:ea typeface="黑体"/>
                <a:cs typeface="ＭＳ Ｐゴシック"/>
              </a:rPr>
              <a:t>Data ONTAP </a:t>
            </a:r>
            <a:r>
              <a:rPr lang="zh-CN" altLang="en-US" sz="2000" b="0">
                <a:solidFill>
                  <a:srgbClr val="0067C5"/>
                </a:solidFill>
                <a:ea typeface="黑体"/>
                <a:cs typeface="ＭＳ Ｐゴシック"/>
              </a:rPr>
              <a:t>实</a:t>
            </a:r>
            <a:r>
              <a:rPr lang="zh-CN" altLang="en-US" sz="2000" b="0" smtClean="0">
                <a:solidFill>
                  <a:srgbClr val="0067C5"/>
                </a:solidFill>
                <a:ea typeface="黑体"/>
                <a:cs typeface="ＭＳ Ｐゴシック"/>
              </a:rPr>
              <a:t>现</a:t>
            </a:r>
            <a:endParaRPr lang="zh-CN" altLang="en-US" b="0" dirty="0">
              <a:solidFill>
                <a:schemeClr val="accent3"/>
              </a:solidFill>
              <a:ea typeface="黑体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44488" y="2203450"/>
            <a:ext cx="3652837" cy="412115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84BD00"/>
              </a:buClr>
            </a:pPr>
            <a:r>
              <a:rPr lang="zh-CN" altLang="en-US" sz="2200" smtClean="0">
                <a:solidFill>
                  <a:srgbClr val="000000"/>
                </a:solidFill>
                <a:ea typeface="黑体" pitchFamily="49" charset="-122"/>
              </a:rPr>
              <a:t>透明的升级和技术更新</a:t>
            </a:r>
          </a:p>
          <a:p>
            <a:pPr>
              <a:spcBef>
                <a:spcPts val="1200"/>
              </a:spcBef>
              <a:buClr>
                <a:srgbClr val="84BD00"/>
              </a:buClr>
            </a:pPr>
            <a:r>
              <a:rPr lang="zh-CN" altLang="en-US" sz="2200" smtClean="0">
                <a:solidFill>
                  <a:srgbClr val="000000"/>
                </a:solidFill>
                <a:ea typeface="黑体" pitchFamily="49" charset="-122"/>
              </a:rPr>
              <a:t>无缝的容量和性能扩展</a:t>
            </a:r>
          </a:p>
          <a:p>
            <a:pPr>
              <a:spcBef>
                <a:spcPts val="1200"/>
              </a:spcBef>
              <a:buClr>
                <a:srgbClr val="84BD00"/>
              </a:buClr>
            </a:pPr>
            <a:r>
              <a:rPr lang="zh-CN" altLang="en-US" sz="2200" smtClean="0">
                <a:solidFill>
                  <a:srgbClr val="000000"/>
                </a:solidFill>
                <a:ea typeface="黑体" pitchFamily="49" charset="-122"/>
              </a:rPr>
              <a:t>在整个产品生命周期中</a:t>
            </a:r>
            <a:r>
              <a:rPr lang="en-US" altLang="zh-CN" sz="2200" smtClean="0">
                <a:solidFill>
                  <a:srgbClr val="000000"/>
                </a:solidFill>
                <a:ea typeface="黑体" pitchFamily="49" charset="-122"/>
              </a:rPr>
              <a:t/>
            </a:r>
            <a:br>
              <a:rPr lang="en-US" altLang="zh-CN" sz="2200" smtClean="0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2200" smtClean="0">
                <a:solidFill>
                  <a:srgbClr val="000000"/>
                </a:solidFill>
                <a:ea typeface="黑体" pitchFamily="49" charset="-122"/>
              </a:rPr>
              <a:t>维持数据访问</a:t>
            </a:r>
          </a:p>
          <a:p>
            <a:pPr>
              <a:spcBef>
                <a:spcPts val="1275"/>
              </a:spcBef>
              <a:buClr>
                <a:srgbClr val="84BD00"/>
              </a:buClr>
            </a:pPr>
            <a:r>
              <a:rPr lang="zh-CN" altLang="en-US" sz="2200" smtClean="0">
                <a:solidFill>
                  <a:srgbClr val="000000"/>
                </a:solidFill>
                <a:ea typeface="黑体" pitchFamily="49" charset="-122"/>
              </a:rPr>
              <a:t>为关键工作负载重新平衡</a:t>
            </a:r>
            <a:r>
              <a:rPr lang="en-US" altLang="zh-CN" sz="2200" smtClean="0">
                <a:solidFill>
                  <a:srgbClr val="000000"/>
                </a:solidFill>
                <a:ea typeface="黑体" pitchFamily="49" charset="-122"/>
              </a:rPr>
              <a:t/>
            </a:r>
            <a:br>
              <a:rPr lang="en-US" altLang="zh-CN" sz="2200" smtClean="0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2200" smtClean="0">
                <a:solidFill>
                  <a:srgbClr val="000000"/>
                </a:solidFill>
                <a:ea typeface="黑体" pitchFamily="49" charset="-122"/>
              </a:rPr>
              <a:t>性能或容量</a:t>
            </a:r>
          </a:p>
        </p:txBody>
      </p:sp>
      <p:pic>
        <p:nvPicPr>
          <p:cNvPr id="18436" name="Picture 1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1138" y="279400"/>
            <a:ext cx="8461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7" name="Group 106"/>
          <p:cNvGrpSpPr>
            <a:grpSpLocks/>
          </p:cNvGrpSpPr>
          <p:nvPr/>
        </p:nvGrpSpPr>
        <p:grpSpPr bwMode="auto">
          <a:xfrm>
            <a:off x="4337050" y="1995488"/>
            <a:ext cx="4395788" cy="4141787"/>
            <a:chOff x="691479" y="1882587"/>
            <a:chExt cx="4805912" cy="4527364"/>
          </a:xfrm>
        </p:grpSpPr>
        <p:pic>
          <p:nvPicPr>
            <p:cNvPr id="18442" name="Picture 8" descr="C:\Users\PrestoGeorge\Desktop\Blue-Cylinda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1099" y="4201421"/>
              <a:ext cx="372159" cy="37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3" name="Group 132"/>
            <p:cNvGrpSpPr>
              <a:grpSpLocks/>
            </p:cNvGrpSpPr>
            <p:nvPr/>
          </p:nvGrpSpPr>
          <p:grpSpPr bwMode="auto">
            <a:xfrm>
              <a:off x="815292" y="4525737"/>
              <a:ext cx="865078" cy="1498600"/>
              <a:chOff x="520700" y="3667625"/>
              <a:chExt cx="865078" cy="1488575"/>
            </a:xfrm>
          </p:grpSpPr>
          <p:grpSp>
            <p:nvGrpSpPr>
              <p:cNvPr id="18531" name="Group 125"/>
              <p:cNvGrpSpPr>
                <a:grpSpLocks/>
              </p:cNvGrpSpPr>
              <p:nvPr/>
            </p:nvGrpSpPr>
            <p:grpSpPr bwMode="auto">
              <a:xfrm>
                <a:off x="525883" y="3836874"/>
                <a:ext cx="819150" cy="1319326"/>
                <a:chOff x="647" y="1320"/>
                <a:chExt cx="1004" cy="1374"/>
              </a:xfrm>
            </p:grpSpPr>
            <p:pic>
              <p:nvPicPr>
                <p:cNvPr id="18533" name="Picture 126" descr="FC_shelves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7" y="1696"/>
                  <a:ext cx="1004" cy="9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8534" name="Group 127"/>
                <p:cNvGrpSpPr>
                  <a:grpSpLocks/>
                </p:cNvGrpSpPr>
                <p:nvPr/>
              </p:nvGrpSpPr>
              <p:grpSpPr bwMode="auto">
                <a:xfrm>
                  <a:off x="649" y="1320"/>
                  <a:ext cx="992" cy="1374"/>
                  <a:chOff x="649" y="1320"/>
                  <a:chExt cx="992" cy="1374"/>
                </a:xfrm>
              </p:grpSpPr>
              <p:pic>
                <p:nvPicPr>
                  <p:cNvPr id="18536" name="Picture 128" descr="FAS3000_Cluster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49" y="1320"/>
                    <a:ext cx="992" cy="5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8537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720" y="1872"/>
                    <a:ext cx="911" cy="822"/>
                    <a:chOff x="1594" y="3162"/>
                    <a:chExt cx="931" cy="840"/>
                  </a:xfrm>
                </p:grpSpPr>
                <p:pic>
                  <p:nvPicPr>
                    <p:cNvPr id="18538" name="Picture 130" descr="FAS900_FCStorag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96" y="3162"/>
                      <a:ext cx="929" cy="4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539" name="Picture 131" descr="FAS900_FCStorag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94" y="3572"/>
                      <a:ext cx="929" cy="4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18535" name="Line 132"/>
                <p:cNvSpPr>
                  <a:spLocks noChangeShapeType="1"/>
                </p:cNvSpPr>
                <p:nvPr/>
              </p:nvSpPr>
              <p:spPr bwMode="auto">
                <a:xfrm>
                  <a:off x="712" y="1881"/>
                  <a:ext cx="0" cy="774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8532" name="Picture 21" descr="left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0700" y="3667625"/>
                <a:ext cx="865078" cy="69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44" name="Group 151"/>
            <p:cNvGrpSpPr>
              <a:grpSpLocks/>
            </p:cNvGrpSpPr>
            <p:nvPr/>
          </p:nvGrpSpPr>
          <p:grpSpPr bwMode="auto">
            <a:xfrm>
              <a:off x="1647143" y="4525736"/>
              <a:ext cx="930048" cy="1498600"/>
              <a:chOff x="1327151" y="3667124"/>
              <a:chExt cx="930048" cy="1501774"/>
            </a:xfrm>
          </p:grpSpPr>
          <p:grpSp>
            <p:nvGrpSpPr>
              <p:cNvPr id="18522" name="Group 117"/>
              <p:cNvGrpSpPr>
                <a:grpSpLocks/>
              </p:cNvGrpSpPr>
              <p:nvPr/>
            </p:nvGrpSpPr>
            <p:grpSpPr bwMode="auto">
              <a:xfrm>
                <a:off x="1389200" y="3850618"/>
                <a:ext cx="819150" cy="1318280"/>
                <a:chOff x="647" y="1320"/>
                <a:chExt cx="1004" cy="1374"/>
              </a:xfrm>
            </p:grpSpPr>
            <p:pic>
              <p:nvPicPr>
                <p:cNvPr id="18524" name="Picture 118" descr="FC_shelves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7" y="1696"/>
                  <a:ext cx="1004" cy="9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8525" name="Group 119"/>
                <p:cNvGrpSpPr>
                  <a:grpSpLocks/>
                </p:cNvGrpSpPr>
                <p:nvPr/>
              </p:nvGrpSpPr>
              <p:grpSpPr bwMode="auto">
                <a:xfrm>
                  <a:off x="649" y="1320"/>
                  <a:ext cx="992" cy="1374"/>
                  <a:chOff x="649" y="1320"/>
                  <a:chExt cx="992" cy="1374"/>
                </a:xfrm>
              </p:grpSpPr>
              <p:pic>
                <p:nvPicPr>
                  <p:cNvPr id="18527" name="Picture 120" descr="FAS3000_Cluster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649" y="1320"/>
                    <a:ext cx="992" cy="5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8528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720" y="1872"/>
                    <a:ext cx="911" cy="822"/>
                    <a:chOff x="1594" y="3162"/>
                    <a:chExt cx="931" cy="840"/>
                  </a:xfrm>
                </p:grpSpPr>
                <p:pic>
                  <p:nvPicPr>
                    <p:cNvPr id="18529" name="Picture 122" descr="FAS900_FCStorag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96" y="3162"/>
                      <a:ext cx="929" cy="4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530" name="Picture 123" descr="FAS900_FCStorag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94" y="3572"/>
                      <a:ext cx="929" cy="4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18526" name="Line 124"/>
                <p:cNvSpPr>
                  <a:spLocks noChangeShapeType="1"/>
                </p:cNvSpPr>
                <p:nvPr/>
              </p:nvSpPr>
              <p:spPr bwMode="auto">
                <a:xfrm>
                  <a:off x="716" y="1884"/>
                  <a:ext cx="0" cy="768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8523" name="Picture 153" descr="center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327151" y="3667124"/>
                <a:ext cx="930048" cy="7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4" name="Rounded Rectangle 293"/>
            <p:cNvSpPr/>
            <p:nvPr/>
          </p:nvSpPr>
          <p:spPr bwMode="auto">
            <a:xfrm>
              <a:off x="691479" y="5278544"/>
              <a:ext cx="1608913" cy="395646"/>
            </a:xfrm>
            <a:prstGeom prst="roundRect">
              <a:avLst/>
            </a:prstGeom>
            <a:solidFill>
              <a:schemeClr val="accent4">
                <a:alpha val="34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anchor="ctr"/>
            <a:lstStyle/>
            <a:p>
              <a:pPr algn="ctr">
                <a:buClr>
                  <a:srgbClr val="84BD00"/>
                </a:buClr>
                <a:buFont typeface="Wingdings 2" pitchFamily="18" charset="2"/>
                <a:buNone/>
                <a:defRPr/>
              </a:pPr>
              <a:endParaRPr lang="en-US" dirty="0">
                <a:solidFill>
                  <a:srgbClr val="000000"/>
                </a:solidFill>
                <a:latin typeface="Arial"/>
                <a:ea typeface="黑体"/>
                <a:cs typeface="ＭＳ Ｐゴシック" charset="0"/>
              </a:endParaRPr>
            </a:p>
          </p:txBody>
        </p:sp>
        <p:grpSp>
          <p:nvGrpSpPr>
            <p:cNvPr id="18446" name="Group 8"/>
            <p:cNvGrpSpPr>
              <a:grpSpLocks/>
            </p:cNvGrpSpPr>
            <p:nvPr/>
          </p:nvGrpSpPr>
          <p:grpSpPr bwMode="auto">
            <a:xfrm>
              <a:off x="2555193" y="4525736"/>
              <a:ext cx="2814467" cy="1498600"/>
              <a:chOff x="2260601" y="3659188"/>
              <a:chExt cx="2814467" cy="1498600"/>
            </a:xfrm>
          </p:grpSpPr>
          <p:grpSp>
            <p:nvGrpSpPr>
              <p:cNvPr id="18498" name="Group 161"/>
              <p:cNvGrpSpPr>
                <a:grpSpLocks/>
              </p:cNvGrpSpPr>
              <p:nvPr/>
            </p:nvGrpSpPr>
            <p:grpSpPr bwMode="auto">
              <a:xfrm>
                <a:off x="4121150" y="3659189"/>
                <a:ext cx="953918" cy="1498599"/>
                <a:chOff x="4121150" y="3667125"/>
                <a:chExt cx="953918" cy="1502909"/>
              </a:xfrm>
            </p:grpSpPr>
            <p:grpSp>
              <p:nvGrpSpPr>
                <p:cNvPr id="18515" name="Group 178"/>
                <p:cNvGrpSpPr>
                  <a:grpSpLocks/>
                </p:cNvGrpSpPr>
                <p:nvPr/>
              </p:nvGrpSpPr>
              <p:grpSpPr bwMode="auto">
                <a:xfrm>
                  <a:off x="4189243" y="3870520"/>
                  <a:ext cx="885825" cy="1299514"/>
                  <a:chOff x="4679" y="0"/>
                  <a:chExt cx="1004" cy="1344"/>
                </a:xfrm>
              </p:grpSpPr>
              <p:pic>
                <p:nvPicPr>
                  <p:cNvPr id="18517" name="Picture 179" descr="FC_shelves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679" y="394"/>
                    <a:ext cx="1004" cy="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8518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681" y="0"/>
                    <a:ext cx="992" cy="1338"/>
                    <a:chOff x="1849" y="1320"/>
                    <a:chExt cx="992" cy="1338"/>
                  </a:xfrm>
                </p:grpSpPr>
                <p:pic>
                  <p:nvPicPr>
                    <p:cNvPr id="18519" name="Picture 181" descr="FAS3000_Cluste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849" y="1320"/>
                      <a:ext cx="992" cy="56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520" name="Picture 182" descr="FAS3000_SATA_S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872"/>
                      <a:ext cx="914" cy="40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521" name="Picture 183" descr="FAS3000_SATA_S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20" y="2268"/>
                      <a:ext cx="914" cy="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pic>
              <p:nvPicPr>
                <p:cNvPr id="18516" name="Picture 22" descr="right.gif"/>
                <p:cNvPicPr>
                  <a:picLocks noChangeAspect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121150" y="3667125"/>
                  <a:ext cx="948942" cy="749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499" name="Group 169"/>
              <p:cNvGrpSpPr>
                <a:grpSpLocks/>
              </p:cNvGrpSpPr>
              <p:nvPr/>
            </p:nvGrpSpPr>
            <p:grpSpPr bwMode="auto">
              <a:xfrm>
                <a:off x="2260601" y="3659188"/>
                <a:ext cx="930048" cy="1498600"/>
                <a:chOff x="2209801" y="3667124"/>
                <a:chExt cx="930048" cy="1498796"/>
              </a:xfrm>
            </p:grpSpPr>
            <p:pic>
              <p:nvPicPr>
                <p:cNvPr id="18508" name="Picture 110" descr="FC_shelves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273130" y="4218183"/>
                  <a:ext cx="819150" cy="944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509" name="Picture 112" descr="FAS3000_Cluster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2274718" y="3860995"/>
                  <a:ext cx="809625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8510" name="Group 113"/>
                <p:cNvGrpSpPr>
                  <a:grpSpLocks/>
                </p:cNvGrpSpPr>
                <p:nvPr/>
              </p:nvGrpSpPr>
              <p:grpSpPr bwMode="auto">
                <a:xfrm>
                  <a:off x="2333455" y="4384870"/>
                  <a:ext cx="742950" cy="781050"/>
                  <a:chOff x="1594" y="3162"/>
                  <a:chExt cx="931" cy="840"/>
                </a:xfrm>
              </p:grpSpPr>
              <p:pic>
                <p:nvPicPr>
                  <p:cNvPr id="18513" name="Picture 114" descr="FAS900_FCStorage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1596" y="3162"/>
                    <a:ext cx="929" cy="4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14" name="Picture 115" descr="FAS900_FCStorage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1594" y="3572"/>
                    <a:ext cx="929" cy="4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511" name="Line 116"/>
                <p:cNvSpPr>
                  <a:spLocks noChangeShapeType="1"/>
                </p:cNvSpPr>
                <p:nvPr/>
              </p:nvSpPr>
              <p:spPr bwMode="auto">
                <a:xfrm>
                  <a:off x="2329892" y="4395733"/>
                  <a:ext cx="0" cy="732387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pic>
              <p:nvPicPr>
                <p:cNvPr id="18512" name="Picture 174" descr="center.gif"/>
                <p:cNvPicPr>
                  <a:picLocks noChangeAspect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209801" y="3667124"/>
                  <a:ext cx="930048" cy="714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500" name="Group 177"/>
              <p:cNvGrpSpPr>
                <a:grpSpLocks/>
              </p:cNvGrpSpPr>
              <p:nvPr/>
            </p:nvGrpSpPr>
            <p:grpSpPr bwMode="auto">
              <a:xfrm>
                <a:off x="3157009" y="3659188"/>
                <a:ext cx="981075" cy="1498600"/>
                <a:chOff x="3140075" y="3667125"/>
                <a:chExt cx="981075" cy="1490484"/>
              </a:xfrm>
            </p:grpSpPr>
            <p:grpSp>
              <p:nvGrpSpPr>
                <p:cNvPr id="18501" name="Group 177"/>
                <p:cNvGrpSpPr>
                  <a:grpSpLocks/>
                </p:cNvGrpSpPr>
                <p:nvPr/>
              </p:nvGrpSpPr>
              <p:grpSpPr bwMode="auto">
                <a:xfrm>
                  <a:off x="3195468" y="3860995"/>
                  <a:ext cx="885825" cy="1296614"/>
                  <a:chOff x="4679" y="0"/>
                  <a:chExt cx="1004" cy="1341"/>
                </a:xfrm>
              </p:grpSpPr>
              <p:pic>
                <p:nvPicPr>
                  <p:cNvPr id="18503" name="Picture 172" descr="FC_shelves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679" y="394"/>
                    <a:ext cx="1004" cy="9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8504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4681" y="0"/>
                    <a:ext cx="992" cy="1334"/>
                    <a:chOff x="1849" y="1320"/>
                    <a:chExt cx="992" cy="1334"/>
                  </a:xfrm>
                </p:grpSpPr>
                <p:pic>
                  <p:nvPicPr>
                    <p:cNvPr id="18505" name="Picture 173" descr="FAS3000_Cluste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849" y="1320"/>
                      <a:ext cx="992" cy="56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506" name="Picture 174" descr="FAS3000_SATA_S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20" y="1872"/>
                      <a:ext cx="914" cy="40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507" name="Picture 175" descr="FAS3000_SATA_S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20" y="2268"/>
                      <a:ext cx="914" cy="38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pic>
              <p:nvPicPr>
                <p:cNvPr id="18502" name="Picture 179" descr="center.gif"/>
                <p:cNvPicPr>
                  <a:picLocks noChangeAspect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140075" y="3667125"/>
                  <a:ext cx="981075" cy="731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07" name="Rounded Rectangle 206"/>
            <p:cNvSpPr/>
            <p:nvPr/>
          </p:nvSpPr>
          <p:spPr bwMode="auto">
            <a:xfrm>
              <a:off x="2769008" y="5261191"/>
              <a:ext cx="2723176" cy="353999"/>
            </a:xfrm>
            <a:prstGeom prst="roundRect">
              <a:avLst/>
            </a:prstGeom>
            <a:solidFill>
              <a:schemeClr val="accent6">
                <a:alpha val="34000"/>
              </a:schemeClr>
            </a:solidFill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anchor="ctr"/>
            <a:lstStyle/>
            <a:p>
              <a:pPr algn="ctr">
                <a:buClr>
                  <a:srgbClr val="84BD00"/>
                </a:buClr>
                <a:buFont typeface="Wingdings 2" pitchFamily="18" charset="2"/>
                <a:buNone/>
                <a:defRPr/>
              </a:pPr>
              <a:endParaRPr lang="en-US" dirty="0">
                <a:solidFill>
                  <a:srgbClr val="000000"/>
                </a:solidFill>
                <a:latin typeface="Arial"/>
                <a:ea typeface="黑体"/>
                <a:cs typeface="ＭＳ Ｐゴシック" charset="0"/>
              </a:endParaRPr>
            </a:p>
          </p:txBody>
        </p:sp>
        <p:sp>
          <p:nvSpPr>
            <p:cNvPr id="218" name="Rounded Rectangle 217"/>
            <p:cNvSpPr/>
            <p:nvPr/>
          </p:nvSpPr>
          <p:spPr bwMode="auto">
            <a:xfrm>
              <a:off x="3579538" y="5636013"/>
              <a:ext cx="1917853" cy="347057"/>
            </a:xfrm>
            <a:prstGeom prst="roundRect">
              <a:avLst/>
            </a:prstGeom>
            <a:solidFill>
              <a:schemeClr val="accent2">
                <a:alpha val="34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anchor="ctr"/>
            <a:lstStyle/>
            <a:p>
              <a:pPr algn="ctr">
                <a:buClr>
                  <a:srgbClr val="84BD00"/>
                </a:buClr>
                <a:buFont typeface="Wingdings 2" pitchFamily="18" charset="2"/>
                <a:buNone/>
                <a:defRPr/>
              </a:pPr>
              <a:endParaRPr lang="en-US" dirty="0">
                <a:solidFill>
                  <a:srgbClr val="000000"/>
                </a:solidFill>
                <a:latin typeface="Arial"/>
                <a:ea typeface="黑体"/>
                <a:cs typeface="ＭＳ Ｐゴシック" charset="0"/>
              </a:endParaRPr>
            </a:p>
          </p:txBody>
        </p:sp>
        <p:cxnSp>
          <p:nvCxnSpPr>
            <p:cNvPr id="26" name="Straight Connector 25"/>
            <p:cNvCxnSpPr>
              <a:stCxn id="371" idx="5"/>
            </p:cNvCxnSpPr>
            <p:nvPr/>
          </p:nvCxnSpPr>
          <p:spPr bwMode="auto">
            <a:xfrm>
              <a:off x="2208404" y="3565816"/>
              <a:ext cx="387042" cy="62643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5" name="Straight Connector 384"/>
            <p:cNvCxnSpPr>
              <a:stCxn id="373" idx="3"/>
              <a:endCxn id="384" idx="3"/>
            </p:cNvCxnSpPr>
            <p:nvPr/>
          </p:nvCxnSpPr>
          <p:spPr bwMode="auto">
            <a:xfrm flipH="1">
              <a:off x="3697560" y="3565816"/>
              <a:ext cx="253399" cy="4962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51" name="Straight Connector 385"/>
            <p:cNvCxnSpPr>
              <a:cxnSpLocks noChangeShapeType="1"/>
            </p:cNvCxnSpPr>
            <p:nvPr/>
          </p:nvCxnSpPr>
          <p:spPr bwMode="auto">
            <a:xfrm>
              <a:off x="3083619" y="3557052"/>
              <a:ext cx="29105" cy="48225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</p:cxnSp>
        <p:pic>
          <p:nvPicPr>
            <p:cNvPr id="18452" name="Picture 382" descr="cloud-shade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080858" y="3750617"/>
              <a:ext cx="1947993" cy="58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4" name="TextBox 383"/>
            <p:cNvSpPr txBox="1"/>
            <p:nvPr/>
          </p:nvSpPr>
          <p:spPr>
            <a:xfrm>
              <a:off x="2447919" y="3834785"/>
              <a:ext cx="1249641" cy="454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Arial"/>
                  <a:ea typeface="黑体"/>
                  <a:cs typeface="ＭＳ Ｐゴシック"/>
                </a:rPr>
                <a:t>统一型</a:t>
              </a:r>
            </a:p>
            <a:p>
              <a:pPr algn="ctr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Arial"/>
                  <a:ea typeface="黑体"/>
                  <a:cs typeface="ＭＳ Ｐゴシック"/>
                </a:rPr>
                <a:t>数据网络</a:t>
              </a:r>
            </a:p>
          </p:txBody>
        </p:sp>
        <p:sp>
          <p:nvSpPr>
            <p:cNvPr id="144" name="Oval 75"/>
            <p:cNvSpPr>
              <a:spLocks noChangeArrowheads="1"/>
            </p:cNvSpPr>
            <p:nvPr/>
          </p:nvSpPr>
          <p:spPr bwMode="auto">
            <a:xfrm>
              <a:off x="904960" y="5308044"/>
              <a:ext cx="227365" cy="24294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rgbClr val="FFFFFF"/>
                  </a:solidFill>
                  <a:latin typeface="Arial"/>
                  <a:ea typeface="黑体"/>
                  <a:cs typeface="ＭＳ Ｐゴシック"/>
                </a:rPr>
                <a:t>A1</a:t>
              </a:r>
            </a:p>
          </p:txBody>
        </p:sp>
        <p:sp>
          <p:nvSpPr>
            <p:cNvPr id="145" name="Oval 81"/>
            <p:cNvSpPr>
              <a:spLocks noChangeArrowheads="1"/>
            </p:cNvSpPr>
            <p:nvPr/>
          </p:nvSpPr>
          <p:spPr bwMode="auto">
            <a:xfrm>
              <a:off x="1293737" y="5308044"/>
              <a:ext cx="225630" cy="24294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rgbClr val="FFFFFF"/>
                  </a:solidFill>
                  <a:latin typeface="Arial"/>
                  <a:ea typeface="黑体"/>
                  <a:cs typeface="ＭＳ Ｐゴシック"/>
                </a:rPr>
                <a:t>A2</a:t>
              </a:r>
            </a:p>
          </p:txBody>
        </p:sp>
        <p:sp>
          <p:nvSpPr>
            <p:cNvPr id="395" name="Oval 81"/>
            <p:cNvSpPr>
              <a:spLocks noChangeArrowheads="1"/>
            </p:cNvSpPr>
            <p:nvPr/>
          </p:nvSpPr>
          <p:spPr bwMode="auto">
            <a:xfrm>
              <a:off x="1882109" y="5308044"/>
              <a:ext cx="227366" cy="24294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rgbClr val="FFFFFF"/>
                  </a:solidFill>
                  <a:latin typeface="Arial"/>
                  <a:ea typeface="黑体"/>
                  <a:cs typeface="ＭＳ Ｐゴシック"/>
                </a:rPr>
                <a:t>A3</a:t>
              </a:r>
            </a:p>
          </p:txBody>
        </p:sp>
        <p:sp>
          <p:nvSpPr>
            <p:cNvPr id="192" name="Oval 77"/>
            <p:cNvSpPr>
              <a:spLocks noChangeArrowheads="1"/>
            </p:cNvSpPr>
            <p:nvPr/>
          </p:nvSpPr>
          <p:spPr bwMode="auto">
            <a:xfrm>
              <a:off x="3702768" y="5283750"/>
              <a:ext cx="222158" cy="242940"/>
            </a:xfrm>
            <a:prstGeom prst="ellipse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rgbClr val="FFFFFF"/>
                  </a:solidFill>
                  <a:latin typeface="Arial"/>
                  <a:ea typeface="黑体"/>
                  <a:cs typeface="ＭＳ Ｐゴシック"/>
                </a:rPr>
                <a:t>C2</a:t>
              </a:r>
            </a:p>
          </p:txBody>
        </p:sp>
        <p:sp>
          <p:nvSpPr>
            <p:cNvPr id="193" name="Oval 78"/>
            <p:cNvSpPr>
              <a:spLocks noChangeArrowheads="1"/>
            </p:cNvSpPr>
            <p:nvPr/>
          </p:nvSpPr>
          <p:spPr bwMode="auto">
            <a:xfrm>
              <a:off x="4084602" y="5283750"/>
              <a:ext cx="222158" cy="242940"/>
            </a:xfrm>
            <a:prstGeom prst="ellipse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rgbClr val="FFFFFF"/>
                  </a:solidFill>
                  <a:latin typeface="Arial"/>
                  <a:ea typeface="黑体"/>
                  <a:cs typeface="ＭＳ Ｐゴシック"/>
                </a:rPr>
                <a:t>C3</a:t>
              </a:r>
            </a:p>
          </p:txBody>
        </p:sp>
        <p:sp>
          <p:nvSpPr>
            <p:cNvPr id="188" name="Oval 73"/>
            <p:cNvSpPr>
              <a:spLocks noChangeArrowheads="1"/>
            </p:cNvSpPr>
            <p:nvPr/>
          </p:nvSpPr>
          <p:spPr bwMode="auto">
            <a:xfrm>
              <a:off x="4612229" y="5294162"/>
              <a:ext cx="222158" cy="223852"/>
            </a:xfrm>
            <a:prstGeom prst="ellipse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rgbClr val="FFFFFF"/>
                  </a:solidFill>
                  <a:latin typeface="Arial"/>
                  <a:ea typeface="黑体"/>
                  <a:cs typeface="ＭＳ Ｐゴシック"/>
                </a:rPr>
                <a:t>C4</a:t>
              </a:r>
            </a:p>
          </p:txBody>
        </p:sp>
        <p:sp>
          <p:nvSpPr>
            <p:cNvPr id="189" name="Oval 76"/>
            <p:cNvSpPr>
              <a:spLocks noChangeArrowheads="1"/>
            </p:cNvSpPr>
            <p:nvPr/>
          </p:nvSpPr>
          <p:spPr bwMode="auto">
            <a:xfrm>
              <a:off x="3067533" y="5294162"/>
              <a:ext cx="222158" cy="223852"/>
            </a:xfrm>
            <a:prstGeom prst="ellipse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rgbClr val="FFFFFF"/>
                  </a:solidFill>
                  <a:latin typeface="Arial"/>
                  <a:ea typeface="黑体"/>
                  <a:cs typeface="ＭＳ Ｐゴシック"/>
                </a:rPr>
                <a:t>C1</a:t>
              </a:r>
            </a:p>
          </p:txBody>
        </p:sp>
        <p:sp>
          <p:nvSpPr>
            <p:cNvPr id="18461" name="Oval 79"/>
            <p:cNvSpPr>
              <a:spLocks noChangeArrowheads="1"/>
            </p:cNvSpPr>
            <p:nvPr/>
          </p:nvSpPr>
          <p:spPr bwMode="auto">
            <a:xfrm>
              <a:off x="3996086" y="5651631"/>
              <a:ext cx="237779" cy="22385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solidFill>
                    <a:srgbClr val="FFFFFF"/>
                  </a:solidFill>
                  <a:ea typeface="黑体" pitchFamily="49" charset="-122"/>
                </a:rPr>
                <a:t>B1</a:t>
              </a:r>
            </a:p>
          </p:txBody>
        </p:sp>
        <p:sp>
          <p:nvSpPr>
            <p:cNvPr id="18462" name="Oval 80"/>
            <p:cNvSpPr>
              <a:spLocks noChangeArrowheads="1"/>
            </p:cNvSpPr>
            <p:nvPr/>
          </p:nvSpPr>
          <p:spPr bwMode="auto">
            <a:xfrm>
              <a:off x="4619171" y="5651631"/>
              <a:ext cx="236043" cy="22385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solidFill>
                    <a:srgbClr val="FFFFFF"/>
                  </a:solidFill>
                  <a:ea typeface="黑体" pitchFamily="49" charset="-122"/>
                </a:rPr>
                <a:t>B2</a:t>
              </a:r>
            </a:p>
          </p:txBody>
        </p:sp>
        <p:sp>
          <p:nvSpPr>
            <p:cNvPr id="18463" name="Oval 79"/>
            <p:cNvSpPr>
              <a:spLocks noChangeArrowheads="1"/>
            </p:cNvSpPr>
            <p:nvPr/>
          </p:nvSpPr>
          <p:spPr bwMode="auto">
            <a:xfrm>
              <a:off x="4992327" y="5651631"/>
              <a:ext cx="237779" cy="22385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solidFill>
                    <a:srgbClr val="FFFFFF"/>
                  </a:solidFill>
                  <a:ea typeface="黑体" pitchFamily="49" charset="-122"/>
                </a:rPr>
                <a:t>B3</a:t>
              </a:r>
            </a:p>
          </p:txBody>
        </p:sp>
        <p:sp>
          <p:nvSpPr>
            <p:cNvPr id="18464" name="AutoShape 65"/>
            <p:cNvSpPr>
              <a:spLocks noChangeArrowheads="1"/>
            </p:cNvSpPr>
            <p:nvPr/>
          </p:nvSpPr>
          <p:spPr bwMode="auto">
            <a:xfrm flipV="1">
              <a:off x="2851099" y="2788270"/>
              <a:ext cx="449534" cy="38230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46001"/>
                  </a:schemeClr>
                </a:gs>
                <a:gs pos="100000">
                  <a:srgbClr val="F2F5F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endParaRPr lang="en-US" altLang="zh-CN" sz="1600" b="1">
                <a:solidFill>
                  <a:srgbClr val="005EB8"/>
                </a:solidFill>
                <a:ea typeface="黑体" pitchFamily="49" charset="-122"/>
              </a:endParaRPr>
            </a:p>
          </p:txBody>
        </p:sp>
        <p:sp>
          <p:nvSpPr>
            <p:cNvPr id="18465" name="AutoShape 65"/>
            <p:cNvSpPr>
              <a:spLocks noChangeArrowheads="1"/>
            </p:cNvSpPr>
            <p:nvPr/>
          </p:nvSpPr>
          <p:spPr bwMode="auto">
            <a:xfrm flipV="1">
              <a:off x="3803649" y="2784039"/>
              <a:ext cx="449535" cy="38230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46001"/>
                  </a:schemeClr>
                </a:gs>
                <a:gs pos="100000">
                  <a:srgbClr val="F2F5F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endParaRPr lang="en-US" altLang="zh-CN" sz="1600" b="1">
                <a:solidFill>
                  <a:srgbClr val="005EB8"/>
                </a:solidFill>
                <a:ea typeface="黑体" pitchFamily="49" charset="-122"/>
              </a:endParaRPr>
            </a:p>
          </p:txBody>
        </p:sp>
        <p:sp>
          <p:nvSpPr>
            <p:cNvPr id="18466" name="AutoShape 65"/>
            <p:cNvSpPr>
              <a:spLocks noChangeArrowheads="1"/>
            </p:cNvSpPr>
            <p:nvPr/>
          </p:nvSpPr>
          <p:spPr bwMode="auto">
            <a:xfrm flipV="1">
              <a:off x="1930347" y="2788270"/>
              <a:ext cx="449535" cy="38230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46001"/>
                  </a:schemeClr>
                </a:gs>
                <a:gs pos="100000">
                  <a:srgbClr val="F2F5F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endParaRPr lang="en-US" altLang="zh-CN" sz="1600" b="1">
                <a:solidFill>
                  <a:srgbClr val="005EB8"/>
                </a:solidFill>
                <a:ea typeface="黑体" pitchFamily="49" charset="-122"/>
              </a:endParaRPr>
            </a:p>
          </p:txBody>
        </p:sp>
        <p:grpSp>
          <p:nvGrpSpPr>
            <p:cNvPr id="18467" name="Group 150"/>
            <p:cNvGrpSpPr>
              <a:grpSpLocks/>
            </p:cNvGrpSpPr>
            <p:nvPr/>
          </p:nvGrpSpPr>
          <p:grpSpPr bwMode="auto">
            <a:xfrm>
              <a:off x="1904329" y="1882587"/>
              <a:ext cx="2246227" cy="459895"/>
              <a:chOff x="1414462" y="1066800"/>
              <a:chExt cx="2466975" cy="517525"/>
            </a:xfrm>
          </p:grpSpPr>
          <p:pic>
            <p:nvPicPr>
              <p:cNvPr id="18487" name="Picture 139" descr="Strategic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154362" y="1069975"/>
                <a:ext cx="231775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488" name="Group 190"/>
              <p:cNvGrpSpPr>
                <a:grpSpLocks/>
              </p:cNvGrpSpPr>
              <p:nvPr/>
            </p:nvGrpSpPr>
            <p:grpSpPr bwMode="auto">
              <a:xfrm>
                <a:off x="1414462" y="1066800"/>
                <a:ext cx="2466975" cy="514350"/>
                <a:chOff x="1414462" y="1066800"/>
                <a:chExt cx="2466975" cy="514350"/>
              </a:xfrm>
            </p:grpSpPr>
            <p:pic>
              <p:nvPicPr>
                <p:cNvPr id="18489" name="Picture 133" descr="Technical2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2143125" y="1073150"/>
                  <a:ext cx="230187" cy="50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0" name="Picture 134" descr="Strategic2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1652587" y="1066800"/>
                  <a:ext cx="231775" cy="514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1" name="Picture 135" descr="Technical1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1414462" y="1066800"/>
                  <a:ext cx="233363" cy="512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2" name="Picture 136" descr="man_green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895475" y="1066800"/>
                  <a:ext cx="233362" cy="512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3" name="Picture 137" descr="man_purple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398712" y="1069975"/>
                  <a:ext cx="233363" cy="511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4" name="Picture 138" descr="Technical2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3651250" y="1069975"/>
                  <a:ext cx="230187" cy="5095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5" name="Picture 140" descr="Technical1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2657475" y="1066800"/>
                  <a:ext cx="233362" cy="512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6" name="Picture 141" descr="man_green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911475" y="1069975"/>
                  <a:ext cx="233362" cy="511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7" name="Picture 142" descr="man_purple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92487" y="1066800"/>
                  <a:ext cx="233363" cy="512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8468" name="Picture 146" descr="GenericServer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012738" y="3035147"/>
              <a:ext cx="267408" cy="375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147" descr="virtualization_apps_OS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879757" y="2583716"/>
              <a:ext cx="212480" cy="25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0" name="Picture 148" descr="virtualization_apps_OS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187637" y="2583716"/>
              <a:ext cx="212481" cy="25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151" descr="GenericServer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937826" y="3028093"/>
              <a:ext cx="267408" cy="375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2" name="Picture 152" descr="virtualization_apps_OS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804844" y="2575252"/>
              <a:ext cx="211035" cy="25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3" name="Picture 153" descr="virtualization_apps_OS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112724" y="2575252"/>
              <a:ext cx="211035" cy="25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4" name="Picture 156" descr="GenericServer2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893267" y="3028093"/>
              <a:ext cx="267408" cy="375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5" name="Picture 157" descr="virtualization_apps_OS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760285" y="2575252"/>
              <a:ext cx="212481" cy="25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6" name="Picture 158" descr="virtualization_apps_OS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068166" y="2575252"/>
              <a:ext cx="212480" cy="25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7" name="Text Box 114"/>
            <p:cNvSpPr txBox="1">
              <a:spLocks noChangeArrowheads="1"/>
            </p:cNvSpPr>
            <p:nvPr/>
          </p:nvSpPr>
          <p:spPr bwMode="auto">
            <a:xfrm>
              <a:off x="1401292" y="3298952"/>
              <a:ext cx="622510" cy="26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000">
                  <a:solidFill>
                    <a:srgbClr val="000000"/>
                  </a:solidFill>
                  <a:ea typeface="黑体" pitchFamily="49" charset="-122"/>
                </a:rPr>
                <a:t>全天候</a:t>
              </a:r>
              <a:endParaRPr lang="zh-CN" altLang="en-US" sz="1000" b="1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pic>
          <p:nvPicPr>
            <p:cNvPr id="18478" name="Picture 127" descr="needle"/>
            <p:cNvPicPr>
              <a:picLocks noChangeAspect="1" noChangeArrowheads="1"/>
            </p:cNvPicPr>
            <p:nvPr/>
          </p:nvPicPr>
          <p:blipFill>
            <a:blip r:embed="rId33" cstate="print">
              <a:lum bright="-12000"/>
            </a:blip>
            <a:srcRect/>
            <a:stretch>
              <a:fillRect/>
            </a:stretch>
          </p:blipFill>
          <p:spPr bwMode="auto">
            <a:xfrm rot="1851927">
              <a:off x="1592091" y="3045022"/>
              <a:ext cx="109854" cy="268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9" name="Rectangle 165"/>
            <p:cNvSpPr>
              <a:spLocks noChangeArrowheads="1"/>
            </p:cNvSpPr>
            <p:nvPr/>
          </p:nvSpPr>
          <p:spPr bwMode="auto">
            <a:xfrm>
              <a:off x="1382523" y="2460983"/>
              <a:ext cx="3259486" cy="121039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18480" name="Text Box 164"/>
            <p:cNvSpPr txBox="1">
              <a:spLocks noChangeArrowheads="1"/>
            </p:cNvSpPr>
            <p:nvPr/>
          </p:nvSpPr>
          <p:spPr bwMode="auto">
            <a:xfrm>
              <a:off x="1385393" y="2878603"/>
              <a:ext cx="650551" cy="235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800" b="1">
                  <a:solidFill>
                    <a:srgbClr val="000000"/>
                  </a:solidFill>
                  <a:ea typeface="黑体" pitchFamily="49" charset="-122"/>
                </a:rPr>
                <a:t>持续运行</a:t>
              </a:r>
            </a:p>
          </p:txBody>
        </p:sp>
        <p:sp>
          <p:nvSpPr>
            <p:cNvPr id="371" name="Oval 73"/>
            <p:cNvSpPr>
              <a:spLocks noChangeArrowheads="1"/>
            </p:cNvSpPr>
            <p:nvPr/>
          </p:nvSpPr>
          <p:spPr bwMode="auto">
            <a:xfrm>
              <a:off x="2012281" y="3369728"/>
              <a:ext cx="229101" cy="229058"/>
            </a:xfrm>
            <a:prstGeom prst="ellipse">
              <a:avLst/>
            </a:prstGeom>
            <a:solidFill>
              <a:schemeClr val="accent4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rgbClr val="FFFFFF"/>
                  </a:solidFill>
                  <a:latin typeface="Arial"/>
                  <a:ea typeface="黑体"/>
                  <a:cs typeface="ＭＳ Ｐゴシック"/>
                </a:rPr>
                <a:t>A</a:t>
              </a:r>
            </a:p>
          </p:txBody>
        </p:sp>
        <p:sp>
          <p:nvSpPr>
            <p:cNvPr id="373" name="Oval 75"/>
            <p:cNvSpPr>
              <a:spLocks noChangeArrowheads="1"/>
            </p:cNvSpPr>
            <p:nvPr/>
          </p:nvSpPr>
          <p:spPr bwMode="auto">
            <a:xfrm>
              <a:off x="3916247" y="3369728"/>
              <a:ext cx="229101" cy="229058"/>
            </a:xfrm>
            <a:prstGeom prst="ellipse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200">
                  <a:solidFill>
                    <a:srgbClr val="FFFFFF"/>
                  </a:solidFill>
                  <a:latin typeface="Arial"/>
                  <a:ea typeface="黑体"/>
                  <a:cs typeface="ＭＳ Ｐゴシック"/>
                </a:rPr>
                <a:t>C</a:t>
              </a:r>
            </a:p>
          </p:txBody>
        </p:sp>
        <p:sp>
          <p:nvSpPr>
            <p:cNvPr id="18483" name="Oval 74"/>
            <p:cNvSpPr>
              <a:spLocks noChangeArrowheads="1"/>
            </p:cNvSpPr>
            <p:nvPr/>
          </p:nvSpPr>
          <p:spPr bwMode="auto">
            <a:xfrm>
              <a:off x="2968603" y="3371463"/>
              <a:ext cx="229101" cy="22558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200">
                  <a:solidFill>
                    <a:srgbClr val="FFFFFF"/>
                  </a:solidFill>
                  <a:ea typeface="黑体" pitchFamily="49" charset="-122"/>
                </a:rPr>
                <a:t>B</a:t>
              </a:r>
            </a:p>
          </p:txBody>
        </p:sp>
        <p:sp>
          <p:nvSpPr>
            <p:cNvPr id="18484" name="Text Box 64"/>
            <p:cNvSpPr txBox="1">
              <a:spLocks noChangeArrowheads="1"/>
            </p:cNvSpPr>
            <p:nvPr/>
          </p:nvSpPr>
          <p:spPr bwMode="auto">
            <a:xfrm>
              <a:off x="2108879" y="6107115"/>
              <a:ext cx="1915902" cy="30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200">
                  <a:solidFill>
                    <a:srgbClr val="000000"/>
                  </a:solidFill>
                  <a:ea typeface="黑体" pitchFamily="49" charset="-122"/>
                </a:rPr>
                <a:t>NetApp</a:t>
              </a:r>
              <a:r>
                <a:rPr lang="en-US" altLang="zh-CN" sz="1200" baseline="30000">
                  <a:solidFill>
                    <a:srgbClr val="000000"/>
                  </a:solidFill>
                  <a:ea typeface="黑体" pitchFamily="49" charset="-122"/>
                </a:rPr>
                <a:t>®</a:t>
              </a:r>
              <a:r>
                <a:rPr lang="zh-CN" altLang="en-US" sz="1200">
                  <a:solidFill>
                    <a:srgbClr val="000000"/>
                  </a:solidFill>
                  <a:ea typeface="黑体" pitchFamily="49" charset="-122"/>
                </a:rPr>
                <a:t> </a:t>
              </a:r>
              <a:r>
                <a:rPr lang="en-US" altLang="zh-CN" sz="1200">
                  <a:solidFill>
                    <a:srgbClr val="000000"/>
                  </a:solidFill>
                  <a:ea typeface="黑体" pitchFamily="49" charset="-122"/>
                </a:rPr>
                <a:t>DataMotion™</a:t>
              </a:r>
            </a:p>
          </p:txBody>
        </p:sp>
        <p:pic>
          <p:nvPicPr>
            <p:cNvPr id="18485" name="Picture 111" descr="Datamotion-right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571229" y="6074902"/>
              <a:ext cx="570663" cy="325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6" name="Picture 14" descr="Datamotion-left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3942912" y="6070300"/>
              <a:ext cx="566928" cy="32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8" name="Line 20"/>
          <p:cNvSpPr>
            <a:spLocks noChangeShapeType="1"/>
          </p:cNvSpPr>
          <p:nvPr/>
        </p:nvSpPr>
        <p:spPr bwMode="auto">
          <a:xfrm rot="5400000" flipV="1">
            <a:off x="1973263" y="4102100"/>
            <a:ext cx="4389438" cy="79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dot"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9" name="TextBox 114"/>
          <p:cNvSpPr txBox="1">
            <a:spLocks noChangeArrowheads="1"/>
          </p:cNvSpPr>
          <p:nvPr/>
        </p:nvSpPr>
        <p:spPr bwMode="auto">
          <a:xfrm>
            <a:off x="381000" y="1295400"/>
            <a:ext cx="8383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/>
            <a:r>
              <a:rPr lang="zh-CN" altLang="en-US" sz="2200">
                <a:solidFill>
                  <a:srgbClr val="0067C5"/>
                </a:solidFill>
                <a:ea typeface="黑体" pitchFamily="49" charset="-122"/>
              </a:rPr>
              <a:t>优势</a:t>
            </a:r>
            <a:r>
              <a:rPr lang="zh-CN" altLang="en-US" sz="2400">
                <a:solidFill>
                  <a:srgbClr val="0067C5"/>
                </a:solidFill>
                <a:ea typeface="黑体" pitchFamily="49" charset="-122"/>
              </a:rPr>
              <a:t>：</a:t>
            </a:r>
            <a:r>
              <a:rPr lang="zh-CN" altLang="en-US" sz="2200">
                <a:solidFill>
                  <a:srgbClr val="0067C5"/>
                </a:solidFill>
                <a:ea typeface="黑体" pitchFamily="49" charset="-122"/>
              </a:rPr>
              <a:t>升级、更新和更换操作的停机时间为零</a:t>
            </a:r>
          </a:p>
        </p:txBody>
      </p:sp>
      <p:sp>
        <p:nvSpPr>
          <p:cNvPr id="1844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eaLnBrk="0" hangingPunct="0"/>
            <a:fld id="{D746A4F2-A4AD-4E2D-9B0B-D943D53D46DF}" type="slidenum">
              <a:rPr lang="en-US" altLang="zh-CN" smtClean="0">
                <a:latin typeface="Arial" pitchFamily="34" charset="0"/>
                <a:ea typeface="黑体" pitchFamily="49" charset="-122"/>
              </a:rPr>
              <a:pPr eaLnBrk="0" hangingPunct="0"/>
              <a:t>3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844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eaLnBrk="0" hangingPunct="0"/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1169988" y="1281113"/>
            <a:ext cx="7604125" cy="5043487"/>
          </a:xfrm>
        </p:spPr>
        <p:txBody>
          <a:bodyPr/>
          <a:lstStyle/>
          <a:p>
            <a:pPr>
              <a:buClr>
                <a:srgbClr val="84BD00"/>
              </a:buClr>
            </a:pPr>
            <a:r>
              <a:rPr lang="en-US" altLang="zh-CN" sz="2400" dirty="0" smtClean="0">
                <a:solidFill>
                  <a:srgbClr val="000000"/>
                </a:solidFill>
                <a:ea typeface="黑体" pitchFamily="49" charset="-122"/>
              </a:rPr>
              <a:t>370 </a:t>
            </a:r>
            <a:r>
              <a:rPr lang="zh-CN" altLang="en-US" sz="2400" dirty="0" smtClean="0">
                <a:solidFill>
                  <a:srgbClr val="000000"/>
                </a:solidFill>
                <a:ea typeface="黑体" pitchFamily="49" charset="-122"/>
              </a:rPr>
              <a:t>多个客户，</a:t>
            </a:r>
            <a:r>
              <a:rPr lang="en-US" altLang="zh-CN" sz="2400" dirty="0" smtClean="0">
                <a:solidFill>
                  <a:srgbClr val="000000"/>
                </a:solidFill>
                <a:ea typeface="黑体" pitchFamily="49" charset="-122"/>
              </a:rPr>
              <a:t>1800 </a:t>
            </a:r>
            <a:r>
              <a:rPr lang="zh-CN" altLang="en-US" sz="2400" dirty="0" smtClean="0">
                <a:solidFill>
                  <a:srgbClr val="000000"/>
                </a:solidFill>
                <a:ea typeface="黑体" pitchFamily="49" charset="-122"/>
              </a:rPr>
              <a:t>多个节点（</a:t>
            </a:r>
            <a:r>
              <a:rPr lang="en-US" altLang="zh-CN" sz="2400" dirty="0" err="1" smtClean="0">
                <a:solidFill>
                  <a:srgbClr val="000000"/>
                </a:solidFill>
                <a:ea typeface="黑体" pitchFamily="49" charset="-122"/>
              </a:rPr>
              <a:t>QoQ</a:t>
            </a:r>
            <a:r>
              <a:rPr lang="en-US" altLang="zh-CN" sz="2400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ea typeface="黑体" pitchFamily="49" charset="-122"/>
              </a:rPr>
              <a:t>增长率高达 </a:t>
            </a:r>
            <a:r>
              <a:rPr lang="en-US" altLang="zh-CN" sz="2400" dirty="0" smtClean="0">
                <a:solidFill>
                  <a:srgbClr val="000000"/>
                </a:solidFill>
                <a:ea typeface="黑体" pitchFamily="49" charset="-122"/>
              </a:rPr>
              <a:t>120%</a:t>
            </a:r>
            <a:r>
              <a:rPr lang="zh-CN" altLang="en-US" sz="2400" dirty="0" smtClean="0">
                <a:solidFill>
                  <a:srgbClr val="000000"/>
                </a:solidFill>
                <a:ea typeface="黑体" pitchFamily="49" charset="-122"/>
              </a:rPr>
              <a:t>）</a:t>
            </a:r>
          </a:p>
          <a:p>
            <a:pPr>
              <a:buClr>
                <a:srgbClr val="84BD00"/>
              </a:buClr>
            </a:pPr>
            <a:r>
              <a:rPr lang="zh-CN" altLang="en-US" sz="2400" dirty="0" smtClean="0">
                <a:solidFill>
                  <a:srgbClr val="000000"/>
                </a:solidFill>
                <a:ea typeface="黑体" pitchFamily="49" charset="-122"/>
              </a:rPr>
              <a:t>企业和共享基础架构、</a:t>
            </a:r>
            <a:r>
              <a:rPr lang="en-US" altLang="zh-CN" sz="2400" dirty="0" smtClean="0">
                <a:solidFill>
                  <a:srgbClr val="000000"/>
                </a:solidFill>
                <a:ea typeface="黑体" pitchFamily="49" charset="-122"/>
              </a:rPr>
              <a:t>NAS </a:t>
            </a:r>
            <a:r>
              <a:rPr lang="zh-CN" altLang="en-US" sz="2400" dirty="0" smtClean="0">
                <a:solidFill>
                  <a:srgbClr val="000000"/>
                </a:solidFill>
                <a:ea typeface="黑体" pitchFamily="49" charset="-122"/>
              </a:rPr>
              <a:t>和 </a:t>
            </a:r>
            <a:r>
              <a:rPr lang="en-US" altLang="zh-CN" sz="2400" dirty="0" smtClean="0">
                <a:solidFill>
                  <a:srgbClr val="000000"/>
                </a:solidFill>
                <a:ea typeface="黑体" pitchFamily="49" charset="-122"/>
              </a:rPr>
              <a:t>SAN</a:t>
            </a:r>
            <a:r>
              <a:rPr lang="zh-CN" altLang="en-US" sz="2400" dirty="0" smtClean="0">
                <a:solidFill>
                  <a:srgbClr val="000000"/>
                </a:solidFill>
                <a:ea typeface="黑体" pitchFamily="49" charset="-122"/>
              </a:rPr>
              <a:t>、虚拟环境、</a:t>
            </a:r>
            <a:r>
              <a:rPr lang="en-US" altLang="zh-CN" sz="2400" dirty="0" smtClean="0">
                <a:solidFill>
                  <a:srgbClr val="000000"/>
                </a:solidFill>
                <a:ea typeface="黑体" pitchFamily="49" charset="-122"/>
              </a:rPr>
              <a:t>Microsoft</a:t>
            </a:r>
            <a:r>
              <a:rPr lang="zh-CN" altLang="en-US" sz="2400" dirty="0" smtClean="0">
                <a:solidFill>
                  <a:srgbClr val="000000"/>
                </a:solidFill>
                <a:ea typeface="黑体" pitchFamily="49" charset="-122"/>
              </a:rPr>
              <a:t>、</a:t>
            </a:r>
            <a:r>
              <a:rPr lang="en-US" altLang="zh-CN" sz="2400" dirty="0" smtClean="0">
                <a:solidFill>
                  <a:srgbClr val="000000"/>
                </a:solidFill>
                <a:ea typeface="黑体" pitchFamily="49" charset="-122"/>
              </a:rPr>
              <a:t>SAP </a:t>
            </a:r>
            <a:r>
              <a:rPr lang="zh-CN" altLang="en-US" sz="2400" dirty="0" smtClean="0">
                <a:solidFill>
                  <a:srgbClr val="000000"/>
                </a:solidFill>
                <a:ea typeface="黑体" pitchFamily="49" charset="-122"/>
              </a:rPr>
              <a:t>和 </a:t>
            </a:r>
            <a:r>
              <a:rPr lang="en-US" altLang="zh-CN" sz="2400" dirty="0" smtClean="0">
                <a:solidFill>
                  <a:srgbClr val="000000"/>
                </a:solidFill>
                <a:ea typeface="黑体" pitchFamily="49" charset="-122"/>
              </a:rPr>
              <a:t>Oracle……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巨大的发展动力</a:t>
            </a:r>
          </a:p>
        </p:txBody>
      </p:sp>
      <p:sp>
        <p:nvSpPr>
          <p:cNvPr id="1946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eaLnBrk="0" hangingPunct="0"/>
            <a:fld id="{53051751-199C-47AB-AC6A-FF415408127C}" type="slidenum">
              <a:rPr lang="en-US" altLang="zh-CN" smtClean="0">
                <a:latin typeface="Arial" pitchFamily="34" charset="0"/>
                <a:ea typeface="黑体" pitchFamily="49" charset="-122"/>
              </a:rPr>
              <a:pPr eaLnBrk="0" hangingPunct="0"/>
              <a:t>4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pic>
        <p:nvPicPr>
          <p:cNvPr id="19461" name="Picture 4" descr="https://encrypted-tbn1.gstatic.com/images?q=tbn:ANd9GcR04K5vrsX9zT0sO-b2xjCl8oLCgWffukR98wOYa9dj9rcryFZJ"/>
          <p:cNvPicPr>
            <a:picLocks noChangeAspect="1" noChangeArrowheads="1"/>
          </p:cNvPicPr>
          <p:nvPr/>
        </p:nvPicPr>
        <p:blipFill>
          <a:blip r:embed="rId3" cstate="print"/>
          <a:srcRect t="11069" b="10054"/>
          <a:stretch>
            <a:fillRect/>
          </a:stretch>
        </p:blipFill>
        <p:spPr bwMode="auto">
          <a:xfrm>
            <a:off x="1227138" y="3422650"/>
            <a:ext cx="2260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138" y="3449638"/>
            <a:ext cx="17907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s://encrypted-tbn3.gstatic.com/images?q=tbn:ANd9GcSxRW__l5E9b1cMo5lIgu2LHB9u9pRSgMAXxuqtgJWjiDAY19I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07" b="13454"/>
          <a:stretch>
            <a:fillRect/>
          </a:stretch>
        </p:blipFill>
        <p:spPr bwMode="auto">
          <a:xfrm>
            <a:off x="3810000" y="3600450"/>
            <a:ext cx="22542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eaLnBrk="0" hangingPunct="0"/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集群模式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ONTAP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的适用环境</a:t>
            </a:r>
          </a:p>
        </p:txBody>
      </p:sp>
      <p:pic>
        <p:nvPicPr>
          <p:cNvPr id="20483" name="Picture 4" descr="Cloud_Waiter_1_Hi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11588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65363"/>
            <a:ext cx="24860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8675" y="1768475"/>
            <a:ext cx="23002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6" cstate="print"/>
          <a:srcRect t="16859"/>
          <a:stretch>
            <a:fillRect/>
          </a:stretch>
        </p:blipFill>
        <p:spPr bwMode="auto">
          <a:xfrm>
            <a:off x="230188" y="4183063"/>
            <a:ext cx="2927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049713"/>
            <a:ext cx="21891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8" cstate="print"/>
          <a:srcRect t="17026" b="14246"/>
          <a:stretch>
            <a:fillRect/>
          </a:stretch>
        </p:blipFill>
        <p:spPr bwMode="auto">
          <a:xfrm>
            <a:off x="5761038" y="4259263"/>
            <a:ext cx="29067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eaLnBrk="0" hangingPunct="0"/>
            <a:fld id="{9843286A-A01B-43C3-9CC4-0558AC031767}" type="slidenum">
              <a:rPr lang="en-US" altLang="zh-CN" smtClean="0">
                <a:latin typeface="Arial" pitchFamily="34" charset="0"/>
                <a:ea typeface="黑体" pitchFamily="49" charset="-122"/>
              </a:rPr>
              <a:pPr eaLnBrk="0" hangingPunct="0"/>
              <a:t>5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049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eaLnBrk="0" hangingPunct="0"/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5"/>
          <p:cNvSpPr>
            <a:spLocks noChangeArrowheads="1"/>
          </p:cNvSpPr>
          <p:nvPr/>
        </p:nvSpPr>
        <p:spPr bwMode="auto">
          <a:xfrm>
            <a:off x="4856163" y="2063750"/>
            <a:ext cx="3635375" cy="6477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更快投入运营，更快收到回报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ea typeface="黑体"/>
                <a:cs typeface="ＭＳ Ｐゴシック"/>
              </a:rPr>
              <a:t>虚拟化环境</a:t>
            </a:r>
            <a:br>
              <a:rPr lang="zh-CN" altLang="en-US" dirty="0">
                <a:solidFill>
                  <a:srgbClr val="000000"/>
                </a:solidFill>
                <a:ea typeface="黑体"/>
                <a:cs typeface="ＭＳ Ｐゴシック"/>
              </a:rPr>
            </a:br>
            <a:r>
              <a:rPr lang="en-US" altLang="zh-CN" sz="2400" b="0" dirty="0" err="1">
                <a:solidFill>
                  <a:srgbClr val="0067C5"/>
                </a:solidFill>
                <a:ea typeface="黑体"/>
                <a:cs typeface="ＭＳ Ｐゴシック"/>
              </a:rPr>
              <a:t>ITaaS</a:t>
            </a:r>
            <a:r>
              <a:rPr lang="en-US" altLang="zh-CN" sz="2400" b="0" dirty="0">
                <a:solidFill>
                  <a:srgbClr val="0067C5"/>
                </a:solidFill>
                <a:ea typeface="黑体"/>
                <a:cs typeface="ＭＳ Ｐゴシック"/>
              </a:rPr>
              <a:t> — </a:t>
            </a:r>
            <a:r>
              <a:rPr lang="zh-CN" altLang="en-US" sz="2400" b="0" dirty="0">
                <a:solidFill>
                  <a:srgbClr val="0067C5"/>
                </a:solidFill>
                <a:ea typeface="黑体"/>
                <a:cs typeface="ＭＳ Ｐゴシック"/>
              </a:rPr>
              <a:t>因为所有人都不得不像 </a:t>
            </a:r>
            <a:r>
              <a:rPr lang="en-US" altLang="zh-CN" sz="2400" b="0" dirty="0">
                <a:solidFill>
                  <a:srgbClr val="0067C5"/>
                </a:solidFill>
                <a:ea typeface="黑体"/>
                <a:cs typeface="ＭＳ Ｐゴシック"/>
              </a:rPr>
              <a:t>SP </a:t>
            </a:r>
            <a:r>
              <a:rPr lang="zh-CN" altLang="en-US" sz="2400" b="0" dirty="0">
                <a:solidFill>
                  <a:srgbClr val="0067C5"/>
                </a:solidFill>
                <a:ea typeface="黑体"/>
                <a:cs typeface="ＭＳ Ｐゴシック"/>
              </a:rPr>
              <a:t>一样思考问</a:t>
            </a:r>
            <a:r>
              <a:rPr lang="zh-CN" altLang="en-US" sz="2400" b="0" dirty="0" smtClean="0">
                <a:solidFill>
                  <a:srgbClr val="0067C5"/>
                </a:solidFill>
                <a:ea typeface="黑体"/>
                <a:cs typeface="ＭＳ Ｐゴシック"/>
              </a:rPr>
              <a:t>题</a:t>
            </a:r>
            <a:endParaRPr lang="zh-CN" altLang="en-US" sz="2400" b="0" dirty="0">
              <a:solidFill>
                <a:schemeClr val="accent3"/>
              </a:solidFill>
              <a:ea typeface="黑体"/>
            </a:endParaRPr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eaLnBrk="0" hangingPunct="0"/>
            <a:fld id="{7E8921E1-853A-40D7-8438-ADEE8B8EAB4D}" type="slidenum">
              <a:rPr lang="en-US" altLang="zh-CN" smtClean="0">
                <a:latin typeface="Arial" pitchFamily="34" charset="0"/>
                <a:ea typeface="黑体" pitchFamily="49" charset="-122"/>
              </a:rPr>
              <a:pPr eaLnBrk="0" hangingPunct="0"/>
              <a:t>6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50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eaLnBrk="0" hangingPunct="0"/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  <p:pic>
        <p:nvPicPr>
          <p:cNvPr id="21510" name="Picture 4" descr="Cloud_Waiter_1_Hi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7363" y="276225"/>
            <a:ext cx="7540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788988" y="2076450"/>
            <a:ext cx="2898775" cy="6223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快速配置 </a:t>
            </a:r>
          </a:p>
        </p:txBody>
      </p:sp>
      <p:sp>
        <p:nvSpPr>
          <p:cNvPr id="21512" name="Right Arrow 5"/>
          <p:cNvSpPr>
            <a:spLocks noChangeArrowheads="1"/>
          </p:cNvSpPr>
          <p:nvPr/>
        </p:nvSpPr>
        <p:spPr bwMode="auto">
          <a:xfrm>
            <a:off x="3933825" y="2103438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1513" name="Rectangle 16"/>
          <p:cNvSpPr>
            <a:spLocks noChangeArrowheads="1"/>
          </p:cNvSpPr>
          <p:nvPr/>
        </p:nvSpPr>
        <p:spPr bwMode="auto">
          <a:xfrm>
            <a:off x="4856163" y="2801938"/>
            <a:ext cx="3635375" cy="6477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最大限度地提高资源共享，</a:t>
            </a:r>
          </a:p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同时持续满足 </a:t>
            </a:r>
            <a:r>
              <a:rPr lang="en-US" altLang="zh-CN" sz="1600" b="1">
                <a:solidFill>
                  <a:srgbClr val="FFFFFF"/>
                </a:solidFill>
                <a:ea typeface="黑体" pitchFamily="49" charset="-122"/>
              </a:rPr>
              <a:t>SLA </a:t>
            </a:r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要求</a:t>
            </a:r>
          </a:p>
        </p:txBody>
      </p:sp>
      <p:sp>
        <p:nvSpPr>
          <p:cNvPr id="21514" name="Right Arrow 18"/>
          <p:cNvSpPr>
            <a:spLocks noChangeArrowheads="1"/>
          </p:cNvSpPr>
          <p:nvPr/>
        </p:nvSpPr>
        <p:spPr bwMode="auto">
          <a:xfrm>
            <a:off x="3933825" y="2822575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4856163" y="3543300"/>
            <a:ext cx="3635375" cy="6477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扩展的同时降低资本支出或运营支出</a:t>
            </a:r>
          </a:p>
        </p:txBody>
      </p:sp>
      <p:sp>
        <p:nvSpPr>
          <p:cNvPr id="21516" name="Right Arrow 21"/>
          <p:cNvSpPr>
            <a:spLocks noChangeArrowheads="1"/>
          </p:cNvSpPr>
          <p:nvPr/>
        </p:nvSpPr>
        <p:spPr bwMode="auto">
          <a:xfrm>
            <a:off x="3905250" y="3584575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1517" name="Rectangle 22"/>
          <p:cNvSpPr>
            <a:spLocks noChangeArrowheads="1"/>
          </p:cNvSpPr>
          <p:nvPr/>
        </p:nvSpPr>
        <p:spPr bwMode="auto">
          <a:xfrm>
            <a:off x="4848225" y="4278313"/>
            <a:ext cx="3636963" cy="6477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业务中断时间为零</a:t>
            </a:r>
          </a:p>
        </p:txBody>
      </p:sp>
      <p:sp>
        <p:nvSpPr>
          <p:cNvPr id="21518" name="Right Arrow 24"/>
          <p:cNvSpPr>
            <a:spLocks noChangeArrowheads="1"/>
          </p:cNvSpPr>
          <p:nvPr/>
        </p:nvSpPr>
        <p:spPr bwMode="auto">
          <a:xfrm>
            <a:off x="3886200" y="4308475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1519" name="Rectangle 25"/>
          <p:cNvSpPr>
            <a:spLocks noChangeArrowheads="1"/>
          </p:cNvSpPr>
          <p:nvPr/>
        </p:nvSpPr>
        <p:spPr bwMode="auto">
          <a:xfrm>
            <a:off x="788988" y="2814638"/>
            <a:ext cx="2898775" cy="6223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可预测的性能 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788988" y="3556000"/>
            <a:ext cx="2898775" cy="6223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灵活扩展</a:t>
            </a: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788988" y="4291013"/>
            <a:ext cx="2898775" cy="620712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持续可用性</a:t>
            </a:r>
          </a:p>
        </p:txBody>
      </p:sp>
      <p:sp>
        <p:nvSpPr>
          <p:cNvPr id="21522" name="TextBox 7"/>
          <p:cNvSpPr txBox="1">
            <a:spLocks noChangeArrowheads="1"/>
          </p:cNvSpPr>
          <p:nvPr/>
        </p:nvSpPr>
        <p:spPr bwMode="auto">
          <a:xfrm>
            <a:off x="1466850" y="1389063"/>
            <a:ext cx="1347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客户面临的</a:t>
            </a:r>
            <a:r>
              <a:rPr lang="en-US" altLang="zh-CN" sz="1800" b="1">
                <a:solidFill>
                  <a:srgbClr val="000000"/>
                </a:solidFill>
                <a:ea typeface="黑体" pitchFamily="49" charset="-122"/>
              </a:rPr>
              <a:t/>
            </a:r>
            <a:br>
              <a:rPr lang="en-US" altLang="zh-CN" sz="1800" b="1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主要难题</a:t>
            </a:r>
          </a:p>
        </p:txBody>
      </p:sp>
      <p:sp>
        <p:nvSpPr>
          <p:cNvPr id="21523" name="TextBox 29"/>
          <p:cNvSpPr txBox="1">
            <a:spLocks noChangeArrowheads="1"/>
          </p:cNvSpPr>
          <p:nvPr/>
        </p:nvSpPr>
        <p:spPr bwMode="auto">
          <a:xfrm>
            <a:off x="5327650" y="1389063"/>
            <a:ext cx="2678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集群模式 </a:t>
            </a:r>
            <a:r>
              <a:rPr lang="en-US" altLang="zh-CN" sz="1800" b="1">
                <a:solidFill>
                  <a:srgbClr val="000000"/>
                </a:solidFill>
                <a:ea typeface="黑体" pitchFamily="49" charset="-122"/>
              </a:rPr>
              <a:t>ONTAP </a:t>
            </a:r>
          </a:p>
          <a:p>
            <a:pPr algn="ctr" eaLnBrk="0" hangingPunct="0"/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业务影响</a:t>
            </a:r>
          </a:p>
        </p:txBody>
      </p:sp>
      <p:sp>
        <p:nvSpPr>
          <p:cNvPr id="21524" name="Rectangle 3"/>
          <p:cNvSpPr>
            <a:spLocks noChangeArrowheads="1"/>
          </p:cNvSpPr>
          <p:nvPr/>
        </p:nvSpPr>
        <p:spPr bwMode="auto">
          <a:xfrm>
            <a:off x="881063" y="5494338"/>
            <a:ext cx="7519987" cy="741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pic>
        <p:nvPicPr>
          <p:cNvPr id="21525" name="Picture 2" descr="http://www.parisleaf.com/wp-content/uploads/2012/09/Microsoft-New-Logo1.jpg"/>
          <p:cNvPicPr>
            <a:picLocks noChangeAspect="1" noChangeArrowheads="1"/>
          </p:cNvPicPr>
          <p:nvPr/>
        </p:nvPicPr>
        <p:blipFill>
          <a:blip r:embed="rId4" cstate="print"/>
          <a:srcRect l="8800" t="29808" r="9499" b="32951"/>
          <a:stretch>
            <a:fillRect/>
          </a:stretch>
        </p:blipFill>
        <p:spPr bwMode="auto">
          <a:xfrm>
            <a:off x="5094288" y="5732463"/>
            <a:ext cx="14541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6" descr="vmware logo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9838" y="5689600"/>
            <a:ext cx="15541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" descr="http://www.theinquirer.net/img/7576/Cisco-new-logo-should-be.gif?1241332100"/>
          <p:cNvPicPr>
            <a:picLocks noChangeAspect="1" noChangeArrowheads="1"/>
          </p:cNvPicPr>
          <p:nvPr/>
        </p:nvPicPr>
        <p:blipFill>
          <a:blip r:embed="rId6" cstate="print"/>
          <a:srcRect t="17213" b="11182"/>
          <a:stretch>
            <a:fillRect/>
          </a:stretch>
        </p:blipFill>
        <p:spPr bwMode="auto">
          <a:xfrm>
            <a:off x="3344863" y="5659438"/>
            <a:ext cx="11890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8" descr="http://ts4.mm.bing.net/th?id=H.5006532515399211&amp;pid=15.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9113" y="5746750"/>
            <a:ext cx="1096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 bwMode="auto">
          <a:xfrm>
            <a:off x="788988" y="5118100"/>
            <a:ext cx="77025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530" name="TextBox 1"/>
          <p:cNvSpPr txBox="1">
            <a:spLocks noChangeArrowheads="1"/>
          </p:cNvSpPr>
          <p:nvPr/>
        </p:nvSpPr>
        <p:spPr bwMode="auto">
          <a:xfrm>
            <a:off x="788988" y="5213350"/>
            <a:ext cx="770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b="1">
                <a:ea typeface="黑体" pitchFamily="49" charset="-122"/>
              </a:rPr>
              <a:t>集群模式 </a:t>
            </a:r>
            <a:r>
              <a:rPr lang="en-US" altLang="zh-CN" b="1">
                <a:ea typeface="黑体" pitchFamily="49" charset="-122"/>
              </a:rPr>
              <a:t>ONTAP </a:t>
            </a:r>
            <a:r>
              <a:rPr lang="zh-CN" altLang="en-US" b="1">
                <a:ea typeface="黑体" pitchFamily="49" charset="-122"/>
              </a:rPr>
              <a:t>解决方案或集成解决方案：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虚拟化环境</a:t>
            </a:r>
            <a:b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2400" b="0" smtClean="0">
                <a:solidFill>
                  <a:srgbClr val="0067C5"/>
                </a:solidFill>
                <a:ea typeface="黑体" pitchFamily="49" charset="-122"/>
              </a:rPr>
              <a:t>确保云服务完全符合 </a:t>
            </a:r>
            <a:r>
              <a:rPr lang="en-US" altLang="zh-CN" sz="2400" b="0" smtClean="0">
                <a:solidFill>
                  <a:srgbClr val="0067C5"/>
                </a:solidFill>
                <a:ea typeface="黑体" pitchFamily="49" charset="-122"/>
              </a:rPr>
              <a:t>SLA </a:t>
            </a:r>
            <a:r>
              <a:rPr lang="zh-CN" altLang="en-US" sz="2400" b="0" smtClean="0">
                <a:solidFill>
                  <a:srgbClr val="0067C5"/>
                </a:solidFill>
                <a:ea typeface="黑体" pitchFamily="49" charset="-122"/>
              </a:rPr>
              <a:t>要求</a:t>
            </a:r>
          </a:p>
        </p:txBody>
      </p:sp>
      <p:sp>
        <p:nvSpPr>
          <p:cNvPr id="22531" name="Slide Number Placeholder 1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265C68-7D31-4E06-B7B9-13B189254554}" type="slidenum">
              <a:rPr lang="en-US" altLang="zh-CN" smtClean="0">
                <a:latin typeface="Arial" pitchFamily="34" charset="0"/>
                <a:ea typeface="黑体" pitchFamily="49" charset="-122"/>
              </a:rPr>
              <a:pPr/>
              <a:t>7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532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  <p:sp>
        <p:nvSpPr>
          <p:cNvPr id="22533" name="Content Placeholder 10"/>
          <p:cNvSpPr>
            <a:spLocks noGrp="1"/>
          </p:cNvSpPr>
          <p:nvPr>
            <p:ph idx="4294967295"/>
          </p:nvPr>
        </p:nvSpPr>
        <p:spPr>
          <a:xfrm>
            <a:off x="1196975" y="2819400"/>
            <a:ext cx="7947025" cy="3429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zh-CN" altLang="en-US" sz="2400" smtClean="0">
                <a:solidFill>
                  <a:srgbClr val="0067C5"/>
                </a:solidFill>
                <a:ea typeface="黑体" pitchFamily="49" charset="-122"/>
              </a:rPr>
              <a:t>目标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打入云服务市场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端到端支持提供商合作伙伴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endParaRPr lang="zh-CN" altLang="en-US" sz="2400" smtClean="0">
              <a:ea typeface="黑体" pitchFamily="49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zh-CN" altLang="en-US" sz="2400" smtClean="0">
                <a:solidFill>
                  <a:srgbClr val="0067C5"/>
                </a:solidFill>
                <a:ea typeface="黑体" pitchFamily="49" charset="-122"/>
              </a:rPr>
              <a:t>集群模式 </a:t>
            </a:r>
            <a:r>
              <a:rPr lang="en-US" altLang="zh-CN" sz="2400" smtClean="0">
                <a:solidFill>
                  <a:srgbClr val="0067C5"/>
                </a:solidFill>
                <a:ea typeface="黑体" pitchFamily="49" charset="-122"/>
              </a:rPr>
              <a:t>ONTAP </a:t>
            </a:r>
            <a:r>
              <a:rPr lang="zh-CN" altLang="en-US" sz="2400" smtClean="0">
                <a:solidFill>
                  <a:srgbClr val="0067C5"/>
                </a:solidFill>
                <a:ea typeface="黑体" pitchFamily="49" charset="-122"/>
              </a:rPr>
              <a:t>的价值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在不到两小时的时间里即可完成存储配置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通过扩展应对每年 </a:t>
            </a:r>
            <a:r>
              <a:rPr lang="en-US" altLang="zh-CN" sz="2400" smtClean="0">
                <a:solidFill>
                  <a:srgbClr val="000000"/>
                </a:solidFill>
                <a:ea typeface="黑体" pitchFamily="49" charset="-122"/>
              </a:rPr>
              <a:t>300% </a:t>
            </a: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的增长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满足 </a:t>
            </a:r>
            <a:r>
              <a:rPr lang="en-US" altLang="zh-CN" sz="2400" smtClean="0">
                <a:solidFill>
                  <a:srgbClr val="000000"/>
                </a:solidFill>
                <a:ea typeface="黑体" pitchFamily="49" charset="-122"/>
              </a:rPr>
              <a:t>100% </a:t>
            </a: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可用性 </a:t>
            </a:r>
            <a:r>
              <a:rPr lang="en-US" altLang="zh-CN" sz="2400" smtClean="0">
                <a:solidFill>
                  <a:srgbClr val="000000"/>
                </a:solidFill>
                <a:ea typeface="黑体" pitchFamily="49" charset="-122"/>
              </a:rPr>
              <a:t>SLA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存储需求降低 </a:t>
            </a:r>
            <a:r>
              <a:rPr lang="en-US" altLang="zh-CN" sz="2400" smtClean="0">
                <a:solidFill>
                  <a:srgbClr val="000000"/>
                </a:solidFill>
                <a:ea typeface="黑体" pitchFamily="49" charset="-122"/>
              </a:rPr>
              <a:t>73%</a:t>
            </a:r>
            <a:endParaRPr lang="zh-CN" altLang="en-US" sz="2400" smtClean="0">
              <a:ea typeface="黑体" pitchFamily="49" charset="-122"/>
            </a:endParaRPr>
          </a:p>
        </p:txBody>
      </p:sp>
      <p:pic>
        <p:nvPicPr>
          <p:cNvPr id="22534" name="Picture 5" descr="DataONTAP-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1393825"/>
            <a:ext cx="9286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4" cstate="print"/>
          <a:srcRect b="19031"/>
          <a:stretch>
            <a:fillRect/>
          </a:stretch>
        </p:blipFill>
        <p:spPr bwMode="auto">
          <a:xfrm>
            <a:off x="2919413" y="1371600"/>
            <a:ext cx="26431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1169988" y="2657475"/>
            <a:ext cx="75168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5" cstate="print"/>
          <a:srcRect l="31807" t="31580" r="34987" b="45422"/>
          <a:stretch>
            <a:fillRect/>
          </a:stretch>
        </p:blipFill>
        <p:spPr bwMode="auto">
          <a:xfrm>
            <a:off x="2209800" y="1514475"/>
            <a:ext cx="808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横向扩展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NAS</a:t>
            </a:r>
            <a:b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2400" b="0" smtClean="0">
                <a:solidFill>
                  <a:srgbClr val="0067C5"/>
                </a:solidFill>
                <a:ea typeface="黑体" pitchFamily="49" charset="-122"/>
              </a:rPr>
              <a:t>因为没有人比 </a:t>
            </a:r>
            <a:r>
              <a:rPr lang="en-US" altLang="zh-CN" sz="2400" b="0" smtClean="0">
                <a:solidFill>
                  <a:srgbClr val="0067C5"/>
                </a:solidFill>
                <a:ea typeface="黑体" pitchFamily="49" charset="-122"/>
              </a:rPr>
              <a:t>NetApp </a:t>
            </a:r>
            <a:r>
              <a:rPr lang="zh-CN" altLang="en-US" sz="2400" b="0" smtClean="0">
                <a:solidFill>
                  <a:srgbClr val="0067C5"/>
                </a:solidFill>
                <a:ea typeface="黑体" pitchFamily="49" charset="-122"/>
              </a:rPr>
              <a:t>更了解 </a:t>
            </a:r>
            <a:r>
              <a:rPr lang="en-US" altLang="zh-CN" sz="2400" b="0" smtClean="0">
                <a:solidFill>
                  <a:srgbClr val="0067C5"/>
                </a:solidFill>
                <a:ea typeface="黑体" pitchFamily="49" charset="-122"/>
              </a:rPr>
              <a:t>NAS</a:t>
            </a:r>
            <a:endParaRPr lang="zh-CN" altLang="en-US" sz="2400" b="0" smtClean="0">
              <a:solidFill>
                <a:srgbClr val="0067C5"/>
              </a:solidFill>
              <a:ea typeface="黑体" pitchFamily="49" charset="-122"/>
            </a:endParaRP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eaLnBrk="0" hangingPunct="0"/>
            <a:fld id="{E04F096E-D84B-4112-AB25-8CD35B4077C7}" type="slidenum">
              <a:rPr lang="en-US" altLang="zh-CN" smtClean="0">
                <a:latin typeface="Arial" pitchFamily="34" charset="0"/>
                <a:ea typeface="黑体" pitchFamily="49" charset="-122"/>
              </a:rPr>
              <a:pPr eaLnBrk="0" hangingPunct="0"/>
              <a:t>8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355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eaLnBrk="0" hangingPunct="0"/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  <p:pic>
        <p:nvPicPr>
          <p:cNvPr id="23557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388" y="195263"/>
            <a:ext cx="11969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4868863" y="2305050"/>
            <a:ext cx="3635375" cy="6477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无限扩展且降低 </a:t>
            </a:r>
          </a:p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资本支出或运营支出 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804863" y="2317750"/>
            <a:ext cx="2900362" cy="6223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长期大规模扩展</a:t>
            </a:r>
            <a:r>
              <a:rPr lang="zh-CN" altLang="en-US" sz="1600">
                <a:solidFill>
                  <a:srgbClr val="000000"/>
                </a:solidFill>
                <a:ea typeface="黑体" pitchFamily="49" charset="-122"/>
              </a:rPr>
              <a:t> </a:t>
            </a:r>
          </a:p>
        </p:txBody>
      </p:sp>
      <p:sp>
        <p:nvSpPr>
          <p:cNvPr id="23560" name="Right Arrow 11"/>
          <p:cNvSpPr>
            <a:spLocks noChangeArrowheads="1"/>
          </p:cNvSpPr>
          <p:nvPr/>
        </p:nvSpPr>
        <p:spPr bwMode="auto">
          <a:xfrm>
            <a:off x="3925888" y="2330450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4868863" y="3038475"/>
            <a:ext cx="3635375" cy="6477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易于设置、操作或升级</a:t>
            </a:r>
          </a:p>
        </p:txBody>
      </p:sp>
      <p:sp>
        <p:nvSpPr>
          <p:cNvPr id="23562" name="Right Arrow 13"/>
          <p:cNvSpPr>
            <a:spLocks noChangeArrowheads="1"/>
          </p:cNvSpPr>
          <p:nvPr/>
        </p:nvSpPr>
        <p:spPr bwMode="auto">
          <a:xfrm>
            <a:off x="3925888" y="3063875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4868863" y="3795713"/>
            <a:ext cx="3635375" cy="6477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业务中断时间为零</a:t>
            </a:r>
          </a:p>
        </p:txBody>
      </p:sp>
      <p:sp>
        <p:nvSpPr>
          <p:cNvPr id="23564" name="Right Arrow 17"/>
          <p:cNvSpPr>
            <a:spLocks noChangeArrowheads="1"/>
          </p:cNvSpPr>
          <p:nvPr/>
        </p:nvSpPr>
        <p:spPr bwMode="auto">
          <a:xfrm>
            <a:off x="3925888" y="3821113"/>
            <a:ext cx="714375" cy="59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84BD00"/>
              </a:buClr>
              <a:buFont typeface="Wingdings 2" pitchFamily="18" charset="2"/>
              <a:buNone/>
            </a:pPr>
            <a:endParaRPr lang="en-US" altLang="zh-CN" sz="1600">
              <a:solidFill>
                <a:srgbClr val="000000"/>
              </a:solidFill>
              <a:ea typeface="黑体" pitchFamily="49" charset="-122"/>
              <a:cs typeface="MS PGothic" pitchFamily="34" charset="-128"/>
            </a:endParaRPr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804863" y="3051175"/>
            <a:ext cx="2898775" cy="622300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易于管理</a:t>
            </a:r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804863" y="3808413"/>
            <a:ext cx="2898775" cy="620712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1">
                <a:solidFill>
                  <a:srgbClr val="FFFFFF"/>
                </a:solidFill>
                <a:ea typeface="黑体" pitchFamily="49" charset="-122"/>
              </a:rPr>
              <a:t>持续可用性</a:t>
            </a:r>
          </a:p>
        </p:txBody>
      </p:sp>
      <p:sp>
        <p:nvSpPr>
          <p:cNvPr id="23567" name="TextBox 21"/>
          <p:cNvSpPr txBox="1">
            <a:spLocks noChangeArrowheads="1"/>
          </p:cNvSpPr>
          <p:nvPr/>
        </p:nvSpPr>
        <p:spPr bwMode="auto">
          <a:xfrm>
            <a:off x="1581150" y="1628775"/>
            <a:ext cx="1346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客户面临的</a:t>
            </a:r>
            <a:r>
              <a:rPr lang="en-US" altLang="zh-CN" sz="1800" b="1">
                <a:solidFill>
                  <a:srgbClr val="000000"/>
                </a:solidFill>
                <a:ea typeface="黑体" pitchFamily="49" charset="-122"/>
              </a:rPr>
              <a:t/>
            </a:r>
            <a:br>
              <a:rPr lang="en-US" altLang="zh-CN" sz="1800" b="1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主要难题</a:t>
            </a:r>
          </a:p>
        </p:txBody>
      </p:sp>
      <p:sp>
        <p:nvSpPr>
          <p:cNvPr id="23568" name="TextBox 22"/>
          <p:cNvSpPr txBox="1">
            <a:spLocks noChangeArrowheads="1"/>
          </p:cNvSpPr>
          <p:nvPr/>
        </p:nvSpPr>
        <p:spPr bwMode="auto">
          <a:xfrm>
            <a:off x="5348288" y="1589088"/>
            <a:ext cx="2676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集群模式 </a:t>
            </a:r>
            <a:r>
              <a:rPr lang="en-US" altLang="zh-CN" sz="1800" b="1">
                <a:solidFill>
                  <a:srgbClr val="000000"/>
                </a:solidFill>
                <a:ea typeface="黑体" pitchFamily="49" charset="-122"/>
              </a:rPr>
              <a:t>ONTAP </a:t>
            </a:r>
          </a:p>
          <a:p>
            <a:pPr algn="ctr" eaLnBrk="0" hangingPunct="0"/>
            <a:r>
              <a:rPr lang="zh-CN" altLang="en-US" sz="1800" b="1">
                <a:solidFill>
                  <a:srgbClr val="000000"/>
                </a:solidFill>
                <a:ea typeface="黑体" pitchFamily="49" charset="-122"/>
              </a:rPr>
              <a:t>业务影响</a:t>
            </a:r>
          </a:p>
        </p:txBody>
      </p:sp>
      <p:sp>
        <p:nvSpPr>
          <p:cNvPr id="23569" name="TextBox 1"/>
          <p:cNvSpPr txBox="1">
            <a:spLocks noChangeArrowheads="1"/>
          </p:cNvSpPr>
          <p:nvPr/>
        </p:nvSpPr>
        <p:spPr bwMode="auto">
          <a:xfrm>
            <a:off x="5522913" y="4829175"/>
            <a:ext cx="3394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buClr>
                <a:srgbClr val="84BD00"/>
              </a:buClr>
              <a:buFont typeface="Wingdings" pitchFamily="2" charset="2"/>
              <a:buChar char="§"/>
            </a:pPr>
            <a:r>
              <a:rPr lang="zh-CN" altLang="en-US">
                <a:ea typeface="黑体" pitchFamily="49" charset="-122"/>
              </a:rPr>
              <a:t>行业领先：</a:t>
            </a:r>
            <a:br>
              <a:rPr lang="zh-CN" altLang="en-US">
                <a:ea typeface="黑体" pitchFamily="49" charset="-122"/>
              </a:rPr>
            </a:br>
            <a:r>
              <a:rPr lang="en-US" altLang="zh-CN">
                <a:ea typeface="黑体" pitchFamily="49" charset="-122"/>
              </a:rPr>
              <a:t>NFS IOPS </a:t>
            </a:r>
            <a:r>
              <a:rPr lang="zh-CN" altLang="en-US">
                <a:ea typeface="黑体" pitchFamily="49" charset="-122"/>
              </a:rPr>
              <a:t>高达 </a:t>
            </a:r>
            <a:r>
              <a:rPr lang="en-US" altLang="zh-CN">
                <a:ea typeface="黑体" pitchFamily="49" charset="-122"/>
              </a:rPr>
              <a:t>150 </a:t>
            </a:r>
            <a:r>
              <a:rPr lang="zh-CN" altLang="en-US">
                <a:ea typeface="黑体" pitchFamily="49" charset="-122"/>
              </a:rPr>
              <a:t>万次</a:t>
            </a:r>
          </a:p>
        </p:txBody>
      </p:sp>
      <p:sp>
        <p:nvSpPr>
          <p:cNvPr id="23570" name="TextBox 27"/>
          <p:cNvSpPr txBox="1">
            <a:spLocks noChangeArrowheads="1"/>
          </p:cNvSpPr>
          <p:nvPr/>
        </p:nvSpPr>
        <p:spPr bwMode="auto">
          <a:xfrm>
            <a:off x="3289300" y="4829175"/>
            <a:ext cx="23034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84BD00"/>
              </a:buClr>
              <a:buFont typeface="Wingdings" pitchFamily="2" charset="2"/>
              <a:buChar char="§"/>
            </a:pPr>
            <a:r>
              <a:rPr lang="en-US" altLang="zh-CN">
                <a:ea typeface="黑体" pitchFamily="49" charset="-122"/>
              </a:rPr>
              <a:t>NFS v3</a:t>
            </a:r>
            <a:r>
              <a:rPr lang="zh-CN" altLang="en-US">
                <a:ea typeface="黑体" pitchFamily="49" charset="-122"/>
              </a:rPr>
              <a:t>、</a:t>
            </a:r>
            <a:r>
              <a:rPr lang="en-US" altLang="zh-CN">
                <a:ea typeface="黑体" pitchFamily="49" charset="-122"/>
              </a:rPr>
              <a:t>v4</a:t>
            </a:r>
            <a:r>
              <a:rPr lang="zh-CN" altLang="en-US">
                <a:ea typeface="黑体" pitchFamily="49" charset="-122"/>
              </a:rPr>
              <a:t>、</a:t>
            </a:r>
            <a:r>
              <a:rPr lang="en-US" altLang="zh-CN">
                <a:ea typeface="黑体" pitchFamily="49" charset="-122"/>
              </a:rPr>
              <a:t>v4.1</a:t>
            </a:r>
            <a:r>
              <a:rPr lang="zh-CN" altLang="en-US">
                <a:ea typeface="黑体" pitchFamily="49" charset="-122"/>
              </a:rPr>
              <a:t>，</a:t>
            </a:r>
            <a:r>
              <a:rPr lang="en-US" altLang="zh-CN">
                <a:ea typeface="黑体" pitchFamily="49" charset="-122"/>
              </a:rPr>
              <a:t>SMB 1 </a:t>
            </a:r>
            <a:r>
              <a:rPr lang="zh-CN" altLang="en-US">
                <a:ea typeface="黑体" pitchFamily="49" charset="-122"/>
              </a:rPr>
              <a:t>和 </a:t>
            </a:r>
            <a:r>
              <a:rPr lang="en-US" altLang="zh-CN">
                <a:ea typeface="黑体" pitchFamily="49" charset="-122"/>
              </a:rPr>
              <a:t>2 </a:t>
            </a:r>
            <a:r>
              <a:rPr lang="zh-CN" altLang="en-US">
                <a:ea typeface="黑体" pitchFamily="49" charset="-122"/>
              </a:rPr>
              <a:t>或 </a:t>
            </a:r>
            <a:r>
              <a:rPr lang="en-US" altLang="zh-CN">
                <a:ea typeface="黑体" pitchFamily="49" charset="-122"/>
              </a:rPr>
              <a:t>CIFS</a:t>
            </a:r>
            <a:endParaRPr lang="zh-CN" altLang="en-US">
              <a:ea typeface="黑体" pitchFamily="49" charset="-122"/>
            </a:endParaRPr>
          </a:p>
        </p:txBody>
      </p:sp>
      <p:sp>
        <p:nvSpPr>
          <p:cNvPr id="23571" name="TextBox 28"/>
          <p:cNvSpPr txBox="1">
            <a:spLocks noChangeArrowheads="1"/>
          </p:cNvSpPr>
          <p:nvPr/>
        </p:nvSpPr>
        <p:spPr bwMode="auto">
          <a:xfrm>
            <a:off x="804863" y="4835525"/>
            <a:ext cx="2395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84BD00"/>
              </a:buClr>
              <a:buFont typeface="Wingdings" pitchFamily="2" charset="2"/>
              <a:buChar char="§"/>
            </a:pPr>
            <a:r>
              <a:rPr lang="zh-CN" altLang="en-US">
                <a:ea typeface="黑体" pitchFamily="49" charset="-122"/>
              </a:rPr>
              <a:t>首个 </a:t>
            </a:r>
            <a:r>
              <a:rPr lang="en-US" altLang="zh-CN">
                <a:ea typeface="黑体" pitchFamily="49" charset="-122"/>
              </a:rPr>
              <a:t>pNFS </a:t>
            </a:r>
            <a:r>
              <a:rPr lang="zh-CN" altLang="en-US">
                <a:ea typeface="黑体" pitchFamily="49" charset="-122"/>
              </a:rPr>
              <a:t>企业存储服务器</a:t>
            </a:r>
          </a:p>
        </p:txBody>
      </p:sp>
      <p:sp>
        <p:nvSpPr>
          <p:cNvPr id="23572" name="TextBox 18"/>
          <p:cNvSpPr txBox="1">
            <a:spLocks noChangeArrowheads="1"/>
          </p:cNvSpPr>
          <p:nvPr/>
        </p:nvSpPr>
        <p:spPr bwMode="auto">
          <a:xfrm>
            <a:off x="527050" y="5937250"/>
            <a:ext cx="822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ea typeface="黑体" pitchFamily="49" charset="-122"/>
              </a:rPr>
              <a:t>在单个命名空间内，扩展到超过 </a:t>
            </a:r>
            <a:r>
              <a:rPr lang="en-US" altLang="zh-CN" b="1">
                <a:ea typeface="黑体" pitchFamily="49" charset="-122"/>
              </a:rPr>
              <a:t>20 PB </a:t>
            </a:r>
            <a:r>
              <a:rPr lang="zh-CN" altLang="en-US" b="1">
                <a:ea typeface="黑体" pitchFamily="49" charset="-122"/>
              </a:rPr>
              <a:t>的卷和超过 </a:t>
            </a:r>
            <a:r>
              <a:rPr lang="en-US" altLang="zh-CN" b="1">
                <a:ea typeface="黑体" pitchFamily="49" charset="-122"/>
              </a:rPr>
              <a:t>50 PB </a:t>
            </a:r>
            <a:r>
              <a:rPr lang="zh-CN" altLang="en-US" b="1">
                <a:ea typeface="黑体" pitchFamily="49" charset="-122"/>
              </a:rPr>
              <a:t>的集群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04863" y="4708525"/>
            <a:ext cx="769937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横向扩展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NAS</a:t>
            </a:r>
            <a:b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</a:br>
            <a:r>
              <a:rPr lang="zh-CN" altLang="en-US" sz="2400" b="0" smtClean="0">
                <a:solidFill>
                  <a:srgbClr val="0067C5"/>
                </a:solidFill>
                <a:ea typeface="黑体" pitchFamily="49" charset="-122"/>
              </a:rPr>
              <a:t>支持世界上最大的计算机</a:t>
            </a:r>
          </a:p>
        </p:txBody>
      </p:sp>
      <p:sp>
        <p:nvSpPr>
          <p:cNvPr id="24579" name="Content Placeholder 10"/>
          <p:cNvSpPr>
            <a:spLocks noGrp="1"/>
          </p:cNvSpPr>
          <p:nvPr>
            <p:ph idx="4294967295"/>
          </p:nvPr>
        </p:nvSpPr>
        <p:spPr>
          <a:xfrm>
            <a:off x="1157288" y="2819400"/>
            <a:ext cx="7604125" cy="3429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zh-CN" altLang="en-US" sz="2400" smtClean="0">
                <a:solidFill>
                  <a:srgbClr val="0067C5"/>
                </a:solidFill>
                <a:ea typeface="黑体" pitchFamily="49" charset="-122"/>
              </a:rPr>
              <a:t>目标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无中断数据可用性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支持存储有 </a:t>
            </a:r>
            <a:r>
              <a:rPr lang="en-US" altLang="zh-CN" sz="2400" smtClean="0">
                <a:solidFill>
                  <a:srgbClr val="000000"/>
                </a:solidFill>
                <a:ea typeface="黑体" pitchFamily="49" charset="-122"/>
              </a:rPr>
              <a:t>4.1 </a:t>
            </a: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万亿行数据的 </a:t>
            </a:r>
            <a:r>
              <a:rPr lang="en-US" altLang="zh-CN" sz="2400" smtClean="0">
                <a:solidFill>
                  <a:srgbClr val="000000"/>
                </a:solidFill>
                <a:ea typeface="黑体" pitchFamily="49" charset="-122"/>
              </a:rPr>
              <a:t>Oracle </a:t>
            </a: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数据库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endParaRPr lang="zh-CN" altLang="en-US" sz="2400" smtClean="0">
              <a:ea typeface="黑体" pitchFamily="49" charset="-122"/>
            </a:endParaRPr>
          </a:p>
          <a:p>
            <a:pPr marL="0" indent="0">
              <a:buFont typeface="Wingdings 2" pitchFamily="18" charset="2"/>
              <a:buNone/>
            </a:pPr>
            <a:r>
              <a:rPr lang="zh-CN" altLang="en-US" sz="2400" smtClean="0">
                <a:solidFill>
                  <a:srgbClr val="0067C5"/>
                </a:solidFill>
                <a:ea typeface="黑体" pitchFamily="49" charset="-122"/>
              </a:rPr>
              <a:t>集群模式 </a:t>
            </a:r>
            <a:r>
              <a:rPr lang="en-US" altLang="zh-CN" sz="2400" smtClean="0">
                <a:solidFill>
                  <a:srgbClr val="0067C5"/>
                </a:solidFill>
                <a:ea typeface="黑体" pitchFamily="49" charset="-122"/>
              </a:rPr>
              <a:t>ONTAP </a:t>
            </a:r>
            <a:r>
              <a:rPr lang="zh-CN" altLang="en-US" sz="2400" smtClean="0">
                <a:solidFill>
                  <a:srgbClr val="0067C5"/>
                </a:solidFill>
                <a:ea typeface="黑体" pitchFamily="49" charset="-122"/>
              </a:rPr>
              <a:t>的价值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无中断运行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</a:pP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通过元数据管理，支持访问每年生成的超过 </a:t>
            </a:r>
            <a:r>
              <a:rPr lang="en-US" altLang="zh-CN" sz="2400" smtClean="0">
                <a:solidFill>
                  <a:srgbClr val="000000"/>
                </a:solidFill>
                <a:ea typeface="黑体" pitchFamily="49" charset="-122"/>
              </a:rPr>
              <a:t>20 PB</a:t>
            </a:r>
          </a:p>
          <a:p>
            <a:pPr marL="0" indent="0">
              <a:spcBef>
                <a:spcPct val="0"/>
              </a:spcBef>
              <a:buClr>
                <a:srgbClr val="84BD00"/>
              </a:buClr>
              <a:buFont typeface="Wingdings 2" pitchFamily="18" charset="2"/>
              <a:buNone/>
            </a:pPr>
            <a:r>
              <a:rPr lang="en-US" altLang="zh-CN" sz="2400" smtClean="0">
                <a:solidFill>
                  <a:srgbClr val="000000"/>
                </a:solidFill>
                <a:ea typeface="黑体" pitchFamily="49" charset="-122"/>
              </a:rPr>
              <a:t>  </a:t>
            </a:r>
            <a:r>
              <a:rPr lang="zh-CN" altLang="en-US" sz="2400" smtClean="0">
                <a:solidFill>
                  <a:srgbClr val="000000"/>
                </a:solidFill>
                <a:ea typeface="黑体" pitchFamily="49" charset="-122"/>
              </a:rPr>
              <a:t>的数据</a:t>
            </a:r>
          </a:p>
        </p:txBody>
      </p:sp>
      <p:pic>
        <p:nvPicPr>
          <p:cNvPr id="24580" name="Picture 5" descr="DataONTAP-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1393825"/>
            <a:ext cx="9286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1169988" y="2657475"/>
            <a:ext cx="75168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 cstate="print"/>
          <a:srcRect l="31807" t="31580" r="34987" b="45422"/>
          <a:stretch>
            <a:fillRect/>
          </a:stretch>
        </p:blipFill>
        <p:spPr bwMode="auto">
          <a:xfrm>
            <a:off x="2209800" y="1514475"/>
            <a:ext cx="808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362075"/>
            <a:ext cx="1143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黑体" pitchFamily="49" charset="-122"/>
              </a:rPr>
              <a:t>NetApp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机密 </a:t>
            </a:r>
            <a:r>
              <a:rPr lang="en-US" altLang="zh-CN" smtClean="0">
                <a:latin typeface="Arial" pitchFamily="34" charset="0"/>
                <a:ea typeface="黑体" pitchFamily="49" charset="-122"/>
              </a:rPr>
              <a:t>— </a:t>
            </a:r>
            <a:r>
              <a:rPr lang="zh-CN" altLang="en-US" smtClean="0">
                <a:latin typeface="Arial" pitchFamily="34" charset="0"/>
                <a:ea typeface="黑体" pitchFamily="49" charset="-122"/>
              </a:rPr>
              <a:t>仅供内部使用</a:t>
            </a:r>
          </a:p>
        </p:txBody>
      </p:sp>
      <p:sp>
        <p:nvSpPr>
          <p:cNvPr id="2458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D1AE42-6EBF-47BB-AEF6-34F6F7639679}" type="slidenum">
              <a:rPr lang="en-US" altLang="zh-CN" smtClean="0">
                <a:latin typeface="Arial" pitchFamily="34" charset="0"/>
                <a:ea typeface="黑体" pitchFamily="49" charset="-122"/>
              </a:rPr>
              <a:pPr/>
              <a:t>9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56&quot;&gt;&lt;/object&gt;&lt;object type=&quot;2&quot; unique_id=&quot;10057&quot;&gt;&lt;object type=&quot;3&quot; unique_id=&quot;10058&quot;&gt;&lt;property id=&quot;20148&quot; value=&quot;5&quot;/&gt;&lt;property id=&quot;20300&quot; value=&quot;Slide 1&quot;/&gt;&lt;property id=&quot;20307&quot; value=&quot;348&quot;/&gt;&lt;/object&gt;&lt;object type=&quot;3&quot; unique_id=&quot;10059&quot;&gt;&lt;property id=&quot;20148&quot; value=&quot;5&quot;/&gt;&lt;property id=&quot;20300&quot; value=&quot;Slide 2 - &amp;quot;Internal Use and Confidential Footers&amp;quot;&quot;/&gt;&lt;property id=&quot;20307&quot; value=&quot;353&quot;/&gt;&lt;/object&gt;&lt;object type=&quot;3&quot; unique_id=&quot;10060&quot;&gt;&lt;property id=&quot;20148&quot; value=&quot;5&quot;/&gt;&lt;property id=&quot;20300&quot; value=&quot;Slide 3&quot;/&gt;&lt;property id=&quot;20307&quot; value=&quot;357&quot;/&gt;&lt;/object&gt;&lt;object type=&quot;3&quot; unique_id=&quot;10061&quot;&gt;&lt;property id=&quot;20148&quot; value=&quot;5&quot;/&gt;&lt;property id=&quot;20300&quot; value=&quot;Slide 4 - &amp;quot;Compatibility Between &amp;#x0D;&amp;#x0A;Office 2003 and 2007 Versions&amp;quot;&quot;/&gt;&lt;property id=&quot;20307&quot; value=&quot;356&quot;/&gt;&lt;/object&gt;&lt;object type=&quot;3&quot; unique_id=&quot;10062&quot;&gt;&lt;property id=&quot;20148&quot; value=&quot;5&quot;/&gt;&lt;property id=&quot;20300&quot; value=&quot;Slide 5&quot;/&gt;&lt;property id=&quot;20307&quot; value=&quot;354&quot;/&gt;&lt;/object&gt;&lt;object type=&quot;3&quot; unique_id=&quot;10063&quot;&gt;&lt;property id=&quot;20148&quot; value=&quot;5&quot;/&gt;&lt;property id=&quot;20300&quot; value=&quot;Slide 6&quot;/&gt;&lt;property id=&quot;20307&quot; value=&quot;355&quot;/&gt;&lt;/object&gt;&lt;object type=&quot;3&quot; unique_id=&quot;10064&quot;&gt;&lt;property id=&quot;20148&quot; value=&quot;5&quot;/&gt;&lt;property id=&quot;20300&quot; value=&quot;Slide 7&quot;/&gt;&lt;property id=&quot;20307&quot; value=&quot;3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29931</TotalTime>
  <Words>921</Words>
  <Application>Microsoft Office PowerPoint</Application>
  <PresentationFormat>全屏显示(4:3)</PresentationFormat>
  <Paragraphs>215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3_Default Design</vt:lpstr>
      <vt:lpstr>客户变更依据和客户业务案例</vt:lpstr>
      <vt:lpstr>集群模式 Data ONTAP： 专为新一代 IT 基础架构而打造 </vt:lpstr>
      <vt:lpstr>无中断运行 通过集群模式 Data ONTAP 实现</vt:lpstr>
      <vt:lpstr>巨大的发展动力</vt:lpstr>
      <vt:lpstr>集群模式 ONTAP 的适用环境</vt:lpstr>
      <vt:lpstr>虚拟化环境 ITaaS — 因为所有人都不得不像 SP 一样思考问题</vt:lpstr>
      <vt:lpstr>虚拟化环境 确保云服务完全符合 SLA 要求</vt:lpstr>
      <vt:lpstr>横向扩展 NAS 因为没有人比 NetApp 更了解 NAS</vt:lpstr>
      <vt:lpstr>横向扩展 NAS 支持世界上最大的计算机</vt:lpstr>
      <vt:lpstr>大中型企业 性能 可靠性 可用性 可扩展性 经济性</vt:lpstr>
      <vt:lpstr>企业 云服务 — 面向任务关键型应用程序</vt:lpstr>
      <vt:lpstr>OnCommand 产品组合</vt:lpstr>
      <vt:lpstr>新增！闪存和存储平台更新</vt:lpstr>
      <vt:lpstr>客户变更依据和客户业务案例</vt:lpstr>
      <vt:lpstr>PowerPoint 演示文稿</vt:lpstr>
    </vt:vector>
  </TitlesOfParts>
  <Company>NetApp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PrestoG</dc:creator>
  <cp:lastModifiedBy>aaronz</cp:lastModifiedBy>
  <cp:revision>789</cp:revision>
  <cp:lastPrinted>2013-01-09T02:19:53Z</cp:lastPrinted>
  <dcterms:created xsi:type="dcterms:W3CDTF">2007-11-29T22:14:11Z</dcterms:created>
  <dcterms:modified xsi:type="dcterms:W3CDTF">2013-05-17T07:26:01Z</dcterms:modified>
</cp:coreProperties>
</file>